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0.28378378378378377</c:v>
                </c:pt>
                <c:pt idx="1">
                  <c:v>0.71621621621621623</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30062624"/>
        <c:axId val="30069152"/>
      </c:barChart>
      <c:valAx>
        <c:axId val="30069152"/>
        <c:scaling>
          <c:orientation val="minMax"/>
        </c:scaling>
        <c:delete val="1"/>
        <c:axPos val="t"/>
        <c:numFmt formatCode="0%" sourceLinked="1"/>
        <c:majorTickMark val="out"/>
        <c:minorTickMark val="none"/>
        <c:tickLblPos val="nextTo"/>
        <c:crossAx val="30062624"/>
        <c:crosses val="autoZero"/>
        <c:crossBetween val="between"/>
      </c:valAx>
      <c:catAx>
        <c:axId val="3006262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3006915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30058272"/>
        <c:axId val="300588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6.7921662164694396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46709776"/>
        <c:axId val="1962111888"/>
      </c:barChart>
      <c:catAx>
        <c:axId val="30058272"/>
        <c:scaling>
          <c:orientation val="minMax"/>
        </c:scaling>
        <c:delete val="1"/>
        <c:axPos val="b"/>
        <c:numFmt formatCode="General" sourceLinked="1"/>
        <c:majorTickMark val="none"/>
        <c:minorTickMark val="none"/>
        <c:tickLblPos val="nextTo"/>
        <c:crossAx val="30058816"/>
        <c:crosses val="autoZero"/>
        <c:auto val="1"/>
        <c:lblAlgn val="ctr"/>
        <c:lblOffset val="100"/>
        <c:noMultiLvlLbl val="0"/>
      </c:catAx>
      <c:valAx>
        <c:axId val="300588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058272"/>
        <c:crosses val="autoZero"/>
        <c:crossBetween val="between"/>
      </c:valAx>
      <c:valAx>
        <c:axId val="19621118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709776"/>
        <c:crosses val="max"/>
        <c:crossBetween val="between"/>
      </c:valAx>
      <c:catAx>
        <c:axId val="146709776"/>
        <c:scaling>
          <c:orientation val="minMax"/>
        </c:scaling>
        <c:delete val="1"/>
        <c:axPos val="b"/>
        <c:numFmt formatCode="General" sourceLinked="1"/>
        <c:majorTickMark val="out"/>
        <c:minorTickMark val="none"/>
        <c:tickLblPos val="nextTo"/>
        <c:crossAx val="19621118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0.26106453617500325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0.10794342767838749</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1.1269140112063649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0.10794342767838749</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8.1732436771506656E-2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46710320"/>
        <c:axId val="146701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6.6882159659543596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46707600"/>
        <c:axId val="146708688"/>
      </c:scatterChart>
      <c:catAx>
        <c:axId val="146710320"/>
        <c:scaling>
          <c:orientation val="minMax"/>
        </c:scaling>
        <c:delete val="1"/>
        <c:axPos val="l"/>
        <c:numFmt formatCode="General" sourceLinked="1"/>
        <c:majorTickMark val="out"/>
        <c:minorTickMark val="none"/>
        <c:tickLblPos val="nextTo"/>
        <c:crossAx val="146701616"/>
        <c:crosses val="autoZero"/>
        <c:auto val="1"/>
        <c:lblAlgn val="ctr"/>
        <c:lblOffset val="100"/>
        <c:noMultiLvlLbl val="0"/>
      </c:catAx>
      <c:valAx>
        <c:axId val="146701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710320"/>
        <c:crosses val="autoZero"/>
        <c:crossBetween val="between"/>
      </c:valAx>
      <c:valAx>
        <c:axId val="146708688"/>
        <c:scaling>
          <c:orientation val="minMax"/>
          <c:min val="0"/>
        </c:scaling>
        <c:delete val="1"/>
        <c:axPos val="r"/>
        <c:numFmt formatCode="#;;0" sourceLinked="0"/>
        <c:majorTickMark val="out"/>
        <c:minorTickMark val="none"/>
        <c:tickLblPos val="nextTo"/>
        <c:crossAx val="146707600"/>
        <c:crosses val="max"/>
        <c:crossBetween val="midCat"/>
        <c:majorUnit val="1"/>
      </c:valAx>
      <c:valAx>
        <c:axId val="1467076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7086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0.11975277736534817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0.1114374889088543</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1.1633915128135808</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0.1114374889088543</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0.10568790676649265</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46704880"/>
        <c:axId val="1467043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6.8783711422845997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46716848"/>
        <c:axId val="146714672"/>
      </c:scatterChart>
      <c:catAx>
        <c:axId val="146704880"/>
        <c:scaling>
          <c:orientation val="minMax"/>
        </c:scaling>
        <c:delete val="1"/>
        <c:axPos val="l"/>
        <c:numFmt formatCode="General" sourceLinked="1"/>
        <c:majorTickMark val="out"/>
        <c:minorTickMark val="none"/>
        <c:tickLblPos val="nextTo"/>
        <c:crossAx val="146704336"/>
        <c:crosses val="autoZero"/>
        <c:auto val="1"/>
        <c:lblAlgn val="ctr"/>
        <c:lblOffset val="100"/>
        <c:noMultiLvlLbl val="0"/>
      </c:catAx>
      <c:valAx>
        <c:axId val="1467043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704880"/>
        <c:crosses val="autoZero"/>
        <c:crossBetween val="between"/>
      </c:valAx>
      <c:valAx>
        <c:axId val="146714672"/>
        <c:scaling>
          <c:orientation val="minMax"/>
          <c:min val="0"/>
        </c:scaling>
        <c:delete val="1"/>
        <c:axPos val="r"/>
        <c:numFmt formatCode="#;;0" sourceLinked="0"/>
        <c:majorTickMark val="out"/>
        <c:minorTickMark val="none"/>
        <c:tickLblPos val="nextTo"/>
        <c:crossAx val="146716848"/>
        <c:crosses val="max"/>
        <c:crossBetween val="midCat"/>
        <c:majorUnit val="1"/>
      </c:valAx>
      <c:valAx>
        <c:axId val="1467168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7146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0.14817734882882494</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0.34934507945210047</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9.7394796263691852E-2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1.0167878016173049</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9.7394796263691852E-2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0.28033709356683545</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46710864"/>
        <c:axId val="1467092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6.8099115411693596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46706512"/>
        <c:axId val="146711408"/>
      </c:scatterChart>
      <c:catAx>
        <c:axId val="146710864"/>
        <c:scaling>
          <c:orientation val="minMax"/>
        </c:scaling>
        <c:delete val="1"/>
        <c:axPos val="l"/>
        <c:numFmt formatCode="General" sourceLinked="1"/>
        <c:majorTickMark val="out"/>
        <c:minorTickMark val="none"/>
        <c:tickLblPos val="nextTo"/>
        <c:crossAx val="146709232"/>
        <c:crosses val="autoZero"/>
        <c:auto val="1"/>
        <c:lblAlgn val="ctr"/>
        <c:lblOffset val="100"/>
        <c:noMultiLvlLbl val="0"/>
      </c:catAx>
      <c:valAx>
        <c:axId val="1467092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710864"/>
        <c:crosses val="autoZero"/>
        <c:crossBetween val="between"/>
      </c:valAx>
      <c:valAx>
        <c:axId val="146711408"/>
        <c:scaling>
          <c:orientation val="minMax"/>
          <c:min val="0"/>
        </c:scaling>
        <c:delete val="1"/>
        <c:axPos val="r"/>
        <c:numFmt formatCode="#;;0" sourceLinked="0"/>
        <c:majorTickMark val="out"/>
        <c:minorTickMark val="none"/>
        <c:tickLblPos val="nextTo"/>
        <c:crossAx val="146706512"/>
        <c:crosses val="max"/>
        <c:crossBetween val="midCat"/>
        <c:majorUnit val="1"/>
      </c:valAx>
      <c:valAx>
        <c:axId val="146706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7114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46711952"/>
        <c:axId val="1467054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8.219174271337053</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46713040"/>
        <c:axId val="146712496"/>
      </c:barChart>
      <c:catAx>
        <c:axId val="146711952"/>
        <c:scaling>
          <c:orientation val="minMax"/>
        </c:scaling>
        <c:delete val="1"/>
        <c:axPos val="b"/>
        <c:numFmt formatCode="General" sourceLinked="1"/>
        <c:majorTickMark val="none"/>
        <c:minorTickMark val="none"/>
        <c:tickLblPos val="nextTo"/>
        <c:crossAx val="146705424"/>
        <c:crosses val="autoZero"/>
        <c:auto val="1"/>
        <c:lblAlgn val="ctr"/>
        <c:lblOffset val="100"/>
        <c:noMultiLvlLbl val="0"/>
      </c:catAx>
      <c:valAx>
        <c:axId val="1467054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711952"/>
        <c:crosses val="autoZero"/>
        <c:crossBetween val="between"/>
      </c:valAx>
      <c:valAx>
        <c:axId val="1467124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713040"/>
        <c:crosses val="max"/>
        <c:crossBetween val="between"/>
      </c:valAx>
      <c:catAx>
        <c:axId val="146713040"/>
        <c:scaling>
          <c:orientation val="minMax"/>
        </c:scaling>
        <c:delete val="1"/>
        <c:axPos val="b"/>
        <c:numFmt formatCode="General" sourceLinked="1"/>
        <c:majorTickMark val="out"/>
        <c:minorTickMark val="none"/>
        <c:tickLblPos val="nextTo"/>
        <c:crossAx val="1467124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0.27272761090256825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0.14882900050101089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1.5537535683796904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0.14882900050101178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0.53383426013885504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0.27698869282101413</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46705968"/>
        <c:axId val="146707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6.9214562686329799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46715760"/>
        <c:axId val="146702160"/>
      </c:scatterChart>
      <c:catAx>
        <c:axId val="146705968"/>
        <c:scaling>
          <c:orientation val="minMax"/>
        </c:scaling>
        <c:delete val="1"/>
        <c:axPos val="l"/>
        <c:numFmt formatCode="General" sourceLinked="1"/>
        <c:majorTickMark val="out"/>
        <c:minorTickMark val="none"/>
        <c:tickLblPos val="nextTo"/>
        <c:crossAx val="146707056"/>
        <c:crosses val="autoZero"/>
        <c:auto val="1"/>
        <c:lblAlgn val="ctr"/>
        <c:lblOffset val="100"/>
        <c:noMultiLvlLbl val="0"/>
      </c:catAx>
      <c:valAx>
        <c:axId val="146707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705968"/>
        <c:crosses val="autoZero"/>
        <c:crossBetween val="between"/>
      </c:valAx>
      <c:valAx>
        <c:axId val="146702160"/>
        <c:scaling>
          <c:orientation val="minMax"/>
          <c:min val="0"/>
        </c:scaling>
        <c:delete val="1"/>
        <c:axPos val="r"/>
        <c:numFmt formatCode="#;;0" sourceLinked="0"/>
        <c:majorTickMark val="out"/>
        <c:minorTickMark val="none"/>
        <c:tickLblPos val="nextTo"/>
        <c:crossAx val="146715760"/>
        <c:crosses val="max"/>
        <c:crossBetween val="midCat"/>
        <c:majorUnit val="1"/>
      </c:valAx>
      <c:valAx>
        <c:axId val="1467157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702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3.7227888520005692E-2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0.62143517300724227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7.2667203224607846E-3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713584"/>
        <c:axId val="146708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9.5130228605325406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46702704"/>
        <c:axId val="146714128"/>
      </c:scatterChart>
      <c:catAx>
        <c:axId val="146713584"/>
        <c:scaling>
          <c:orientation val="minMax"/>
        </c:scaling>
        <c:delete val="1"/>
        <c:axPos val="l"/>
        <c:numFmt formatCode="General" sourceLinked="1"/>
        <c:majorTickMark val="out"/>
        <c:minorTickMark val="none"/>
        <c:tickLblPos val="nextTo"/>
        <c:crossAx val="146708144"/>
        <c:crosses val="autoZero"/>
        <c:auto val="1"/>
        <c:lblAlgn val="ctr"/>
        <c:lblOffset val="100"/>
        <c:noMultiLvlLbl val="0"/>
      </c:catAx>
      <c:valAx>
        <c:axId val="146708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713584"/>
        <c:crosses val="autoZero"/>
        <c:crossBetween val="between"/>
      </c:valAx>
      <c:valAx>
        <c:axId val="146714128"/>
        <c:scaling>
          <c:orientation val="minMax"/>
          <c:min val="0"/>
        </c:scaling>
        <c:delete val="1"/>
        <c:axPos val="r"/>
        <c:numFmt formatCode="#;;0" sourceLinked="0"/>
        <c:majorTickMark val="out"/>
        <c:minorTickMark val="none"/>
        <c:tickLblPos val="nextTo"/>
        <c:crossAx val="146702704"/>
        <c:crosses val="max"/>
        <c:crossBetween val="midCat"/>
        <c:majorUnit val="1"/>
      </c:valAx>
      <c:valAx>
        <c:axId val="1467027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714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0.13152020936533759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7.6760787429691391E-2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0.80137168817246973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7.6760787429691391E-2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9.711895275172111E-2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46716304"/>
        <c:axId val="1467152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8.2230436848456403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46703792"/>
        <c:axId val="146703248"/>
      </c:scatterChart>
      <c:catAx>
        <c:axId val="146716304"/>
        <c:scaling>
          <c:orientation val="minMax"/>
        </c:scaling>
        <c:delete val="1"/>
        <c:axPos val="l"/>
        <c:numFmt formatCode="General" sourceLinked="1"/>
        <c:majorTickMark val="out"/>
        <c:minorTickMark val="none"/>
        <c:tickLblPos val="nextTo"/>
        <c:crossAx val="146715216"/>
        <c:crosses val="autoZero"/>
        <c:auto val="1"/>
        <c:lblAlgn val="ctr"/>
        <c:lblOffset val="100"/>
        <c:noMultiLvlLbl val="0"/>
      </c:catAx>
      <c:valAx>
        <c:axId val="1467152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6716304"/>
        <c:crosses val="autoZero"/>
        <c:crossBetween val="between"/>
      </c:valAx>
      <c:valAx>
        <c:axId val="146703248"/>
        <c:scaling>
          <c:orientation val="minMax"/>
          <c:min val="0"/>
        </c:scaling>
        <c:delete val="1"/>
        <c:axPos val="r"/>
        <c:numFmt formatCode="#;;0" sourceLinked="0"/>
        <c:majorTickMark val="out"/>
        <c:minorTickMark val="none"/>
        <c:tickLblPos val="nextTo"/>
        <c:crossAx val="146703792"/>
        <c:crosses val="max"/>
        <c:crossBetween val="midCat"/>
        <c:majorUnit val="1"/>
      </c:valAx>
      <c:valAx>
        <c:axId val="1467037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703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55548784"/>
        <c:axId val="1555411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6.5863663692401966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55540624"/>
        <c:axId val="155546064"/>
      </c:barChart>
      <c:catAx>
        <c:axId val="155548784"/>
        <c:scaling>
          <c:orientation val="minMax"/>
        </c:scaling>
        <c:delete val="1"/>
        <c:axPos val="b"/>
        <c:numFmt formatCode="General" sourceLinked="1"/>
        <c:majorTickMark val="none"/>
        <c:minorTickMark val="none"/>
        <c:tickLblPos val="nextTo"/>
        <c:crossAx val="155541168"/>
        <c:crosses val="autoZero"/>
        <c:auto val="1"/>
        <c:lblAlgn val="ctr"/>
        <c:lblOffset val="100"/>
        <c:noMultiLvlLbl val="0"/>
      </c:catAx>
      <c:valAx>
        <c:axId val="1555411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48784"/>
        <c:crosses val="autoZero"/>
        <c:crossBetween val="between"/>
      </c:valAx>
      <c:valAx>
        <c:axId val="1555460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540624"/>
        <c:crosses val="max"/>
        <c:crossBetween val="between"/>
      </c:valAx>
      <c:catAx>
        <c:axId val="155540624"/>
        <c:scaling>
          <c:orientation val="minMax"/>
        </c:scaling>
        <c:delete val="1"/>
        <c:axPos val="b"/>
        <c:numFmt formatCode="General" sourceLinked="1"/>
        <c:majorTickMark val="out"/>
        <c:minorTickMark val="none"/>
        <c:tickLblPos val="nextTo"/>
        <c:crossAx val="1555460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0.24241677059788636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0.10657932940689463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1.1126730195325916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0.10657932940689463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0.38228905165320093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1.6481403275081519E-2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543888"/>
        <c:axId val="155535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5.8036738477957401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55544432"/>
        <c:axId val="155546608"/>
      </c:scatterChart>
      <c:catAx>
        <c:axId val="155543888"/>
        <c:scaling>
          <c:orientation val="minMax"/>
        </c:scaling>
        <c:delete val="1"/>
        <c:axPos val="l"/>
        <c:numFmt formatCode="General" sourceLinked="1"/>
        <c:majorTickMark val="out"/>
        <c:minorTickMark val="none"/>
        <c:tickLblPos val="nextTo"/>
        <c:crossAx val="155535728"/>
        <c:crosses val="autoZero"/>
        <c:auto val="1"/>
        <c:lblAlgn val="ctr"/>
        <c:lblOffset val="100"/>
        <c:noMultiLvlLbl val="0"/>
      </c:catAx>
      <c:valAx>
        <c:axId val="155535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543888"/>
        <c:crosses val="autoZero"/>
        <c:crossBetween val="between"/>
      </c:valAx>
      <c:valAx>
        <c:axId val="155546608"/>
        <c:scaling>
          <c:orientation val="minMax"/>
          <c:min val="0"/>
        </c:scaling>
        <c:delete val="1"/>
        <c:axPos val="r"/>
        <c:numFmt formatCode="#;;0" sourceLinked="0"/>
        <c:majorTickMark val="out"/>
        <c:minorTickMark val="none"/>
        <c:tickLblPos val="nextTo"/>
        <c:crossAx val="155544432"/>
        <c:crosses val="max"/>
        <c:crossBetween val="midCat"/>
        <c:majorUnit val="1"/>
      </c:valAx>
      <c:valAx>
        <c:axId val="1555444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5466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0.17891373801916932</c:v>
                </c:pt>
                <c:pt idx="1">
                  <c:v>0.17252396166134182</c:v>
                </c:pt>
                <c:pt idx="2">
                  <c:v>0.31629392971246006</c:v>
                </c:pt>
                <c:pt idx="3">
                  <c:v>0.3322683706070288</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0.15584696527480446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7.7326134981139383E-2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0.80727383609042391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7.7326134981139383E-2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0.25145528560013375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541712"/>
        <c:axId val="1555422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7.2724770984414304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55542800"/>
        <c:axId val="155537904"/>
      </c:scatterChart>
      <c:catAx>
        <c:axId val="155541712"/>
        <c:scaling>
          <c:orientation val="minMax"/>
        </c:scaling>
        <c:delete val="1"/>
        <c:axPos val="l"/>
        <c:numFmt formatCode="General" sourceLinked="1"/>
        <c:majorTickMark val="out"/>
        <c:minorTickMark val="none"/>
        <c:tickLblPos val="nextTo"/>
        <c:crossAx val="155542256"/>
        <c:crosses val="autoZero"/>
        <c:auto val="1"/>
        <c:lblAlgn val="ctr"/>
        <c:lblOffset val="100"/>
        <c:noMultiLvlLbl val="0"/>
      </c:catAx>
      <c:valAx>
        <c:axId val="1555422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541712"/>
        <c:crosses val="autoZero"/>
        <c:crossBetween val="between"/>
      </c:valAx>
      <c:valAx>
        <c:axId val="155537904"/>
        <c:scaling>
          <c:orientation val="minMax"/>
          <c:min val="0"/>
        </c:scaling>
        <c:delete val="1"/>
        <c:axPos val="r"/>
        <c:numFmt formatCode="#;;0" sourceLinked="0"/>
        <c:majorTickMark val="out"/>
        <c:minorTickMark val="none"/>
        <c:tickLblPos val="nextTo"/>
        <c:crossAx val="155542800"/>
        <c:crosses val="max"/>
        <c:crossBetween val="midCat"/>
        <c:majorUnit val="1"/>
      </c:valAx>
      <c:valAx>
        <c:axId val="1555428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5379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0.18333095781860465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8.8517347845397332E-2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0.92410850449377691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5.056106453134035E-2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538448"/>
        <c:axId val="1555362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6.6829481614834201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55547696"/>
        <c:axId val="155533552"/>
      </c:scatterChart>
      <c:catAx>
        <c:axId val="155538448"/>
        <c:scaling>
          <c:orientation val="minMax"/>
        </c:scaling>
        <c:delete val="1"/>
        <c:axPos val="l"/>
        <c:numFmt formatCode="General" sourceLinked="1"/>
        <c:majorTickMark val="out"/>
        <c:minorTickMark val="none"/>
        <c:tickLblPos val="nextTo"/>
        <c:crossAx val="155536272"/>
        <c:crosses val="autoZero"/>
        <c:auto val="1"/>
        <c:lblAlgn val="ctr"/>
        <c:lblOffset val="100"/>
        <c:noMultiLvlLbl val="0"/>
      </c:catAx>
      <c:valAx>
        <c:axId val="1555362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538448"/>
        <c:crosses val="autoZero"/>
        <c:crossBetween val="between"/>
      </c:valAx>
      <c:valAx>
        <c:axId val="155533552"/>
        <c:scaling>
          <c:orientation val="minMax"/>
          <c:min val="0"/>
        </c:scaling>
        <c:delete val="1"/>
        <c:axPos val="r"/>
        <c:numFmt formatCode="#;;0" sourceLinked="0"/>
        <c:majorTickMark val="out"/>
        <c:minorTickMark val="none"/>
        <c:tickLblPos val="nextTo"/>
        <c:crossAx val="155547696"/>
        <c:crosses val="max"/>
        <c:crossBetween val="midCat"/>
        <c:majorUnit val="1"/>
      </c:valAx>
      <c:valAx>
        <c:axId val="1555476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5335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55544976"/>
        <c:axId val="1555455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6.5721567240669696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55534640"/>
        <c:axId val="155538992"/>
      </c:barChart>
      <c:catAx>
        <c:axId val="155544976"/>
        <c:scaling>
          <c:orientation val="minMax"/>
        </c:scaling>
        <c:delete val="1"/>
        <c:axPos val="b"/>
        <c:numFmt formatCode="General" sourceLinked="1"/>
        <c:majorTickMark val="none"/>
        <c:minorTickMark val="none"/>
        <c:tickLblPos val="nextTo"/>
        <c:crossAx val="155545520"/>
        <c:crosses val="autoZero"/>
        <c:auto val="1"/>
        <c:lblAlgn val="ctr"/>
        <c:lblOffset val="100"/>
        <c:noMultiLvlLbl val="0"/>
      </c:catAx>
      <c:valAx>
        <c:axId val="1555455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44976"/>
        <c:crosses val="autoZero"/>
        <c:crossBetween val="between"/>
      </c:valAx>
      <c:valAx>
        <c:axId val="1555389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534640"/>
        <c:crosses val="max"/>
        <c:crossBetween val="between"/>
      </c:valAx>
      <c:catAx>
        <c:axId val="155534640"/>
        <c:scaling>
          <c:orientation val="minMax"/>
        </c:scaling>
        <c:delete val="1"/>
        <c:axPos val="b"/>
        <c:numFmt formatCode="General" sourceLinked="1"/>
        <c:majorTickMark val="out"/>
        <c:minorTickMark val="none"/>
        <c:tickLblPos val="nextTo"/>
        <c:crossAx val="1555389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6.448883888563639E-2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0.1410555876787658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1.4726002456375298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0.1410555876787658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8.0957247129012089E-2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543344"/>
        <c:axId val="1555471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5.7850083665737397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55548240"/>
        <c:axId val="155539536"/>
      </c:scatterChart>
      <c:catAx>
        <c:axId val="155543344"/>
        <c:scaling>
          <c:orientation val="minMax"/>
        </c:scaling>
        <c:delete val="1"/>
        <c:axPos val="l"/>
        <c:numFmt formatCode="General" sourceLinked="1"/>
        <c:majorTickMark val="out"/>
        <c:minorTickMark val="none"/>
        <c:tickLblPos val="nextTo"/>
        <c:crossAx val="155547152"/>
        <c:crosses val="autoZero"/>
        <c:auto val="1"/>
        <c:lblAlgn val="ctr"/>
        <c:lblOffset val="100"/>
        <c:noMultiLvlLbl val="0"/>
      </c:catAx>
      <c:valAx>
        <c:axId val="1555471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543344"/>
        <c:crosses val="autoZero"/>
        <c:crossBetween val="between"/>
      </c:valAx>
      <c:valAx>
        <c:axId val="155539536"/>
        <c:scaling>
          <c:orientation val="minMax"/>
          <c:min val="0"/>
        </c:scaling>
        <c:delete val="1"/>
        <c:axPos val="r"/>
        <c:numFmt formatCode="#;;0" sourceLinked="0"/>
        <c:majorTickMark val="out"/>
        <c:minorTickMark val="none"/>
        <c:tickLblPos val="nextTo"/>
        <c:crossAx val="155548240"/>
        <c:crosses val="max"/>
        <c:crossBetween val="midCat"/>
        <c:majorUnit val="1"/>
      </c:valAx>
      <c:valAx>
        <c:axId val="1555482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5395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0.16732235415113195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0.1037519916992462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1.0831560165460425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0.1037519916992462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8.139591291873316E-2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537360"/>
        <c:axId val="155534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7.3593050815602004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55536816"/>
        <c:axId val="155535184"/>
      </c:scatterChart>
      <c:catAx>
        <c:axId val="155537360"/>
        <c:scaling>
          <c:orientation val="minMax"/>
        </c:scaling>
        <c:delete val="1"/>
        <c:axPos val="l"/>
        <c:numFmt formatCode="General" sourceLinked="1"/>
        <c:majorTickMark val="out"/>
        <c:minorTickMark val="none"/>
        <c:tickLblPos val="nextTo"/>
        <c:crossAx val="155534096"/>
        <c:crosses val="autoZero"/>
        <c:auto val="1"/>
        <c:lblAlgn val="ctr"/>
        <c:lblOffset val="100"/>
        <c:noMultiLvlLbl val="0"/>
      </c:catAx>
      <c:valAx>
        <c:axId val="155534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537360"/>
        <c:crosses val="autoZero"/>
        <c:crossBetween val="between"/>
      </c:valAx>
      <c:valAx>
        <c:axId val="155535184"/>
        <c:scaling>
          <c:orientation val="minMax"/>
          <c:min val="0"/>
        </c:scaling>
        <c:delete val="1"/>
        <c:axPos val="r"/>
        <c:numFmt formatCode="#;;0" sourceLinked="0"/>
        <c:majorTickMark val="out"/>
        <c:minorTickMark val="none"/>
        <c:tickLblPos val="nextTo"/>
        <c:crossAx val="155536816"/>
        <c:crosses val="max"/>
        <c:crossBetween val="midCat"/>
        <c:majorUnit val="1"/>
      </c:valAx>
      <c:valAx>
        <c:axId val="1555368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5351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55540080"/>
        <c:axId val="1574214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6.8449333234159404</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57425792"/>
        <c:axId val="157432320"/>
      </c:barChart>
      <c:catAx>
        <c:axId val="155540080"/>
        <c:scaling>
          <c:orientation val="minMax"/>
        </c:scaling>
        <c:delete val="1"/>
        <c:axPos val="b"/>
        <c:numFmt formatCode="General" sourceLinked="1"/>
        <c:majorTickMark val="none"/>
        <c:minorTickMark val="none"/>
        <c:tickLblPos val="nextTo"/>
        <c:crossAx val="157421440"/>
        <c:crosses val="autoZero"/>
        <c:auto val="1"/>
        <c:lblAlgn val="ctr"/>
        <c:lblOffset val="100"/>
        <c:noMultiLvlLbl val="0"/>
      </c:catAx>
      <c:valAx>
        <c:axId val="1574214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540080"/>
        <c:crosses val="autoZero"/>
        <c:crossBetween val="between"/>
      </c:valAx>
      <c:valAx>
        <c:axId val="1574323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425792"/>
        <c:crosses val="max"/>
        <c:crossBetween val="between"/>
      </c:valAx>
      <c:catAx>
        <c:axId val="157425792"/>
        <c:scaling>
          <c:orientation val="minMax"/>
        </c:scaling>
        <c:delete val="1"/>
        <c:axPos val="b"/>
        <c:numFmt formatCode="General" sourceLinked="1"/>
        <c:majorTickMark val="out"/>
        <c:minorTickMark val="none"/>
        <c:tickLblPos val="nextTo"/>
        <c:crossAx val="1574323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0.35731831002580616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0.14899887970010361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1.5555270830232999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0.14899887970010361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0.43132812351607619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7418176"/>
        <c:axId val="157421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7.1613483585357303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57420352"/>
        <c:axId val="157423072"/>
      </c:scatterChart>
      <c:catAx>
        <c:axId val="157418176"/>
        <c:scaling>
          <c:orientation val="minMax"/>
        </c:scaling>
        <c:delete val="1"/>
        <c:axPos val="l"/>
        <c:numFmt formatCode="General" sourceLinked="1"/>
        <c:majorTickMark val="out"/>
        <c:minorTickMark val="none"/>
        <c:tickLblPos val="nextTo"/>
        <c:crossAx val="157421984"/>
        <c:crosses val="autoZero"/>
        <c:auto val="1"/>
        <c:lblAlgn val="ctr"/>
        <c:lblOffset val="100"/>
        <c:noMultiLvlLbl val="0"/>
      </c:catAx>
      <c:valAx>
        <c:axId val="157421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418176"/>
        <c:crosses val="autoZero"/>
        <c:crossBetween val="between"/>
      </c:valAx>
      <c:valAx>
        <c:axId val="157423072"/>
        <c:scaling>
          <c:orientation val="minMax"/>
          <c:min val="0"/>
        </c:scaling>
        <c:delete val="1"/>
        <c:axPos val="r"/>
        <c:numFmt formatCode="#;;0" sourceLinked="0"/>
        <c:majorTickMark val="out"/>
        <c:minorTickMark val="none"/>
        <c:tickLblPos val="nextTo"/>
        <c:crossAx val="157420352"/>
        <c:crosses val="max"/>
        <c:crossBetween val="midCat"/>
        <c:majorUnit val="1"/>
      </c:valAx>
      <c:valAx>
        <c:axId val="157420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74230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0.25395881061590853</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0.41684763152419269</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0.1162140030968084</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1.2132576406446223</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0.1162140030968084</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0.21700895699545963</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57429056"/>
        <c:axId val="157430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6.5285182882961497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57431776"/>
        <c:axId val="157418720"/>
      </c:scatterChart>
      <c:catAx>
        <c:axId val="157429056"/>
        <c:scaling>
          <c:orientation val="minMax"/>
        </c:scaling>
        <c:delete val="1"/>
        <c:axPos val="l"/>
        <c:numFmt formatCode="General" sourceLinked="1"/>
        <c:majorTickMark val="out"/>
        <c:minorTickMark val="none"/>
        <c:tickLblPos val="nextTo"/>
        <c:crossAx val="157430688"/>
        <c:crosses val="autoZero"/>
        <c:auto val="1"/>
        <c:lblAlgn val="ctr"/>
        <c:lblOffset val="100"/>
        <c:noMultiLvlLbl val="0"/>
      </c:catAx>
      <c:valAx>
        <c:axId val="157430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429056"/>
        <c:crosses val="autoZero"/>
        <c:crossBetween val="between"/>
      </c:valAx>
      <c:valAx>
        <c:axId val="157418720"/>
        <c:scaling>
          <c:orientation val="minMax"/>
          <c:min val="0"/>
        </c:scaling>
        <c:delete val="1"/>
        <c:axPos val="r"/>
        <c:numFmt formatCode="#;;0" sourceLinked="0"/>
        <c:majorTickMark val="out"/>
        <c:minorTickMark val="none"/>
        <c:tickLblPos val="nextTo"/>
        <c:crossAx val="157431776"/>
        <c:crosses val="max"/>
        <c:crossBetween val="midCat"/>
        <c:majorUnit val="1"/>
      </c:valAx>
      <c:valAx>
        <c:axId val="1574317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74187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57431232"/>
        <c:axId val="1574198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6.6269615799633668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57432864"/>
        <c:axId val="157422528"/>
      </c:barChart>
      <c:catAx>
        <c:axId val="157431232"/>
        <c:scaling>
          <c:orientation val="minMax"/>
        </c:scaling>
        <c:delete val="1"/>
        <c:axPos val="b"/>
        <c:numFmt formatCode="General" sourceLinked="1"/>
        <c:majorTickMark val="none"/>
        <c:minorTickMark val="none"/>
        <c:tickLblPos val="nextTo"/>
        <c:crossAx val="157419808"/>
        <c:crosses val="autoZero"/>
        <c:auto val="1"/>
        <c:lblAlgn val="ctr"/>
        <c:lblOffset val="100"/>
        <c:noMultiLvlLbl val="0"/>
      </c:catAx>
      <c:valAx>
        <c:axId val="1574198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7431232"/>
        <c:crosses val="autoZero"/>
        <c:crossBetween val="between"/>
      </c:valAx>
      <c:valAx>
        <c:axId val="1574225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432864"/>
        <c:crosses val="max"/>
        <c:crossBetween val="between"/>
      </c:valAx>
      <c:catAx>
        <c:axId val="157432864"/>
        <c:scaling>
          <c:orientation val="minMax"/>
        </c:scaling>
        <c:delete val="1"/>
        <c:axPos val="b"/>
        <c:numFmt formatCode="General" sourceLinked="1"/>
        <c:majorTickMark val="out"/>
        <c:minorTickMark val="none"/>
        <c:tickLblPos val="nextTo"/>
        <c:crossAx val="1574225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0.1303043371397461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6.8612063408828305E-2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0.71630016997014412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6.8612063408828305E-2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5.7382748567222919E-2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7427968"/>
        <c:axId val="157420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7.4674368745670803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57419264"/>
        <c:axId val="157417632"/>
      </c:scatterChart>
      <c:catAx>
        <c:axId val="157427968"/>
        <c:scaling>
          <c:orientation val="minMax"/>
        </c:scaling>
        <c:delete val="1"/>
        <c:axPos val="l"/>
        <c:numFmt formatCode="General" sourceLinked="1"/>
        <c:majorTickMark val="out"/>
        <c:minorTickMark val="none"/>
        <c:tickLblPos val="nextTo"/>
        <c:crossAx val="157420896"/>
        <c:crosses val="autoZero"/>
        <c:auto val="1"/>
        <c:lblAlgn val="ctr"/>
        <c:lblOffset val="100"/>
        <c:noMultiLvlLbl val="0"/>
      </c:catAx>
      <c:valAx>
        <c:axId val="157420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427968"/>
        <c:crosses val="autoZero"/>
        <c:crossBetween val="between"/>
      </c:valAx>
      <c:valAx>
        <c:axId val="157417632"/>
        <c:scaling>
          <c:orientation val="minMax"/>
          <c:min val="0"/>
        </c:scaling>
        <c:delete val="1"/>
        <c:axPos val="r"/>
        <c:numFmt formatCode="#;;0" sourceLinked="0"/>
        <c:majorTickMark val="out"/>
        <c:minorTickMark val="none"/>
        <c:tickLblPos val="nextTo"/>
        <c:crossAx val="157419264"/>
        <c:crosses val="max"/>
        <c:crossBetween val="midCat"/>
        <c:majorUnit val="1"/>
      </c:valAx>
      <c:valAx>
        <c:axId val="1574192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74176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0.43450479233226835</c:v>
                </c:pt>
                <c:pt idx="1">
                  <c:v>0.56549520766773165</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0061536"/>
        <c:axId val="30070240"/>
      </c:barChart>
      <c:catAx>
        <c:axId val="30061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070240"/>
        <c:crosses val="autoZero"/>
        <c:auto val="1"/>
        <c:lblAlgn val="ctr"/>
        <c:lblOffset val="100"/>
        <c:noMultiLvlLbl val="0"/>
      </c:catAx>
      <c:valAx>
        <c:axId val="30070240"/>
        <c:scaling>
          <c:orientation val="minMax"/>
        </c:scaling>
        <c:delete val="1"/>
        <c:axPos val="t"/>
        <c:numFmt formatCode="0%" sourceLinked="1"/>
        <c:majorTickMark val="none"/>
        <c:minorTickMark val="none"/>
        <c:tickLblPos val="nextTo"/>
        <c:crossAx val="30061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9.7488496117085433E-2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1.1961793505237566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0.11457812923580324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0.16417557813180483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7423616"/>
        <c:axId val="157429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5.7049662315165497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57424160"/>
        <c:axId val="157428512"/>
      </c:scatterChart>
      <c:catAx>
        <c:axId val="157423616"/>
        <c:scaling>
          <c:orientation val="minMax"/>
        </c:scaling>
        <c:delete val="1"/>
        <c:axPos val="l"/>
        <c:numFmt formatCode="General" sourceLinked="1"/>
        <c:majorTickMark val="out"/>
        <c:minorTickMark val="none"/>
        <c:tickLblPos val="nextTo"/>
        <c:crossAx val="157429600"/>
        <c:crosses val="autoZero"/>
        <c:auto val="1"/>
        <c:lblAlgn val="ctr"/>
        <c:lblOffset val="100"/>
        <c:noMultiLvlLbl val="0"/>
      </c:catAx>
      <c:valAx>
        <c:axId val="157429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423616"/>
        <c:crosses val="autoZero"/>
        <c:crossBetween val="between"/>
      </c:valAx>
      <c:valAx>
        <c:axId val="157428512"/>
        <c:scaling>
          <c:orientation val="minMax"/>
          <c:min val="0"/>
        </c:scaling>
        <c:delete val="1"/>
        <c:axPos val="r"/>
        <c:numFmt formatCode="#;;0" sourceLinked="0"/>
        <c:majorTickMark val="out"/>
        <c:minorTickMark val="none"/>
        <c:tickLblPos val="nextTo"/>
        <c:crossAx val="157424160"/>
        <c:crosses val="max"/>
        <c:crossBetween val="midCat"/>
        <c:majorUnit val="1"/>
      </c:valAx>
      <c:valAx>
        <c:axId val="1574241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7428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5.636366564148787E-2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0.13630165616714862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1.4229698777311244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0.13630165616714862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0.18566305370205072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7424704"/>
        <c:axId val="157425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6.7084816338064703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57430144"/>
        <c:axId val="157426336"/>
      </c:scatterChart>
      <c:catAx>
        <c:axId val="157424704"/>
        <c:scaling>
          <c:orientation val="minMax"/>
        </c:scaling>
        <c:delete val="1"/>
        <c:axPos val="l"/>
        <c:numFmt formatCode="General" sourceLinked="1"/>
        <c:majorTickMark val="out"/>
        <c:minorTickMark val="none"/>
        <c:tickLblPos val="nextTo"/>
        <c:crossAx val="157425248"/>
        <c:crosses val="autoZero"/>
        <c:auto val="1"/>
        <c:lblAlgn val="ctr"/>
        <c:lblOffset val="100"/>
        <c:noMultiLvlLbl val="0"/>
      </c:catAx>
      <c:valAx>
        <c:axId val="157425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424704"/>
        <c:crosses val="autoZero"/>
        <c:crossBetween val="between"/>
      </c:valAx>
      <c:valAx>
        <c:axId val="157426336"/>
        <c:scaling>
          <c:orientation val="minMax"/>
          <c:min val="0"/>
        </c:scaling>
        <c:delete val="1"/>
        <c:axPos val="r"/>
        <c:numFmt formatCode="#;;0" sourceLinked="0"/>
        <c:majorTickMark val="out"/>
        <c:minorTickMark val="none"/>
        <c:tickLblPos val="nextTo"/>
        <c:crossAx val="157430144"/>
        <c:crosses val="max"/>
        <c:crossBetween val="midCat"/>
        <c:majorUnit val="1"/>
      </c:valAx>
      <c:valAx>
        <c:axId val="1574301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74263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57426880"/>
        <c:axId val="1574274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7.5925533981014794</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60842400"/>
        <c:axId val="160854368"/>
      </c:barChart>
      <c:catAx>
        <c:axId val="157426880"/>
        <c:scaling>
          <c:orientation val="minMax"/>
        </c:scaling>
        <c:delete val="1"/>
        <c:axPos val="b"/>
        <c:numFmt formatCode="General" sourceLinked="1"/>
        <c:majorTickMark val="none"/>
        <c:minorTickMark val="none"/>
        <c:tickLblPos val="nextTo"/>
        <c:crossAx val="157427424"/>
        <c:crosses val="autoZero"/>
        <c:auto val="1"/>
        <c:lblAlgn val="ctr"/>
        <c:lblOffset val="100"/>
        <c:noMultiLvlLbl val="0"/>
      </c:catAx>
      <c:valAx>
        <c:axId val="1574274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7426880"/>
        <c:crosses val="autoZero"/>
        <c:crossBetween val="between"/>
      </c:valAx>
      <c:valAx>
        <c:axId val="1608543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842400"/>
        <c:crosses val="max"/>
        <c:crossBetween val="between"/>
      </c:valAx>
      <c:catAx>
        <c:axId val="160842400"/>
        <c:scaling>
          <c:orientation val="minMax"/>
        </c:scaling>
        <c:delete val="1"/>
        <c:axPos val="b"/>
        <c:numFmt formatCode="General" sourceLinked="1"/>
        <c:majorTickMark val="out"/>
        <c:minorTickMark val="none"/>
        <c:tickLblPos val="nextTo"/>
        <c:crossAx val="1608543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0.16285481537559576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9.4485062370299744E-2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0.98641059418679689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9.4485062370299744E-2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0.31925925860040749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60852192"/>
        <c:axId val="160844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8.0482702585833099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60846208"/>
        <c:axId val="160848384"/>
      </c:scatterChart>
      <c:catAx>
        <c:axId val="160852192"/>
        <c:scaling>
          <c:orientation val="minMax"/>
        </c:scaling>
        <c:delete val="1"/>
        <c:axPos val="l"/>
        <c:numFmt formatCode="General" sourceLinked="1"/>
        <c:majorTickMark val="out"/>
        <c:minorTickMark val="none"/>
        <c:tickLblPos val="nextTo"/>
        <c:crossAx val="160844032"/>
        <c:crosses val="autoZero"/>
        <c:auto val="1"/>
        <c:lblAlgn val="ctr"/>
        <c:lblOffset val="100"/>
        <c:noMultiLvlLbl val="0"/>
      </c:catAx>
      <c:valAx>
        <c:axId val="1608440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852192"/>
        <c:crosses val="autoZero"/>
        <c:crossBetween val="between"/>
      </c:valAx>
      <c:valAx>
        <c:axId val="160848384"/>
        <c:scaling>
          <c:orientation val="minMax"/>
          <c:min val="0"/>
        </c:scaling>
        <c:delete val="1"/>
        <c:axPos val="r"/>
        <c:numFmt formatCode="#;;0" sourceLinked="0"/>
        <c:majorTickMark val="out"/>
        <c:minorTickMark val="none"/>
        <c:tickLblPos val="nextTo"/>
        <c:crossAx val="160846208"/>
        <c:crosses val="max"/>
        <c:crossBetween val="midCat"/>
        <c:majorUnit val="1"/>
      </c:valAx>
      <c:valAx>
        <c:axId val="1608462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483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9.6638736745068066E-2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0.13962777675486659</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1.457694102946844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0.13962777675486659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0.50083042046809467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0.28355468649404081</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60845120"/>
        <c:axId val="160845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7.1368365376196499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60853280"/>
        <c:axId val="160854912"/>
      </c:scatterChart>
      <c:catAx>
        <c:axId val="160845120"/>
        <c:scaling>
          <c:orientation val="minMax"/>
        </c:scaling>
        <c:delete val="1"/>
        <c:axPos val="l"/>
        <c:numFmt formatCode="General" sourceLinked="1"/>
        <c:majorTickMark val="out"/>
        <c:minorTickMark val="none"/>
        <c:tickLblPos val="nextTo"/>
        <c:crossAx val="160845664"/>
        <c:crosses val="autoZero"/>
        <c:auto val="1"/>
        <c:lblAlgn val="ctr"/>
        <c:lblOffset val="100"/>
        <c:noMultiLvlLbl val="0"/>
      </c:catAx>
      <c:valAx>
        <c:axId val="160845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845120"/>
        <c:crosses val="autoZero"/>
        <c:crossBetween val="between"/>
      </c:valAx>
      <c:valAx>
        <c:axId val="160854912"/>
        <c:scaling>
          <c:orientation val="minMax"/>
          <c:min val="0"/>
        </c:scaling>
        <c:delete val="1"/>
        <c:axPos val="r"/>
        <c:numFmt formatCode="#;;0" sourceLinked="0"/>
        <c:majorTickMark val="out"/>
        <c:minorTickMark val="none"/>
        <c:tickLblPos val="nextTo"/>
        <c:crossAx val="160853280"/>
        <c:crosses val="max"/>
        <c:crossBetween val="midCat"/>
        <c:majorUnit val="1"/>
      </c:valAx>
      <c:valAx>
        <c:axId val="16085328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549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60855456"/>
        <c:axId val="1608418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4.2611094016465847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60846752"/>
        <c:axId val="160853824"/>
      </c:barChart>
      <c:catAx>
        <c:axId val="160855456"/>
        <c:scaling>
          <c:orientation val="minMax"/>
        </c:scaling>
        <c:delete val="1"/>
        <c:axPos val="b"/>
        <c:numFmt formatCode="General" sourceLinked="1"/>
        <c:majorTickMark val="none"/>
        <c:minorTickMark val="none"/>
        <c:tickLblPos val="nextTo"/>
        <c:crossAx val="160841856"/>
        <c:crosses val="autoZero"/>
        <c:auto val="1"/>
        <c:lblAlgn val="ctr"/>
        <c:lblOffset val="100"/>
        <c:noMultiLvlLbl val="0"/>
      </c:catAx>
      <c:valAx>
        <c:axId val="1608418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855456"/>
        <c:crosses val="autoZero"/>
        <c:crossBetween val="between"/>
      </c:valAx>
      <c:valAx>
        <c:axId val="1608538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846752"/>
        <c:crosses val="max"/>
        <c:crossBetween val="between"/>
      </c:valAx>
      <c:catAx>
        <c:axId val="160846752"/>
        <c:scaling>
          <c:orientation val="minMax"/>
        </c:scaling>
        <c:delete val="1"/>
        <c:axPos val="b"/>
        <c:numFmt formatCode="General" sourceLinked="1"/>
        <c:majorTickMark val="out"/>
        <c:minorTickMark val="none"/>
        <c:tickLblPos val="nextTo"/>
        <c:crossAx val="1608538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0.27008784956098353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0.14258658837233051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1.4885836748268009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0.14258658837233096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0.20797338986928438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60856000"/>
        <c:axId val="16085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4.4042828984539897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60851648"/>
        <c:axId val="160848928"/>
      </c:scatterChart>
      <c:catAx>
        <c:axId val="160856000"/>
        <c:scaling>
          <c:orientation val="minMax"/>
        </c:scaling>
        <c:delete val="1"/>
        <c:axPos val="l"/>
        <c:numFmt formatCode="General" sourceLinked="1"/>
        <c:majorTickMark val="out"/>
        <c:minorTickMark val="none"/>
        <c:tickLblPos val="nextTo"/>
        <c:crossAx val="160856544"/>
        <c:crosses val="autoZero"/>
        <c:auto val="1"/>
        <c:lblAlgn val="ctr"/>
        <c:lblOffset val="100"/>
        <c:noMultiLvlLbl val="0"/>
      </c:catAx>
      <c:valAx>
        <c:axId val="16085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856000"/>
        <c:crosses val="autoZero"/>
        <c:crossBetween val="between"/>
      </c:valAx>
      <c:valAx>
        <c:axId val="160848928"/>
        <c:scaling>
          <c:orientation val="minMax"/>
          <c:min val="0"/>
        </c:scaling>
        <c:delete val="1"/>
        <c:axPos val="r"/>
        <c:numFmt formatCode="#;;0" sourceLinked="0"/>
        <c:majorTickMark val="out"/>
        <c:minorTickMark val="none"/>
        <c:tickLblPos val="nextTo"/>
        <c:crossAx val="160851648"/>
        <c:crosses val="max"/>
        <c:crossBetween val="midCat"/>
        <c:majorUnit val="1"/>
      </c:valAx>
      <c:valAx>
        <c:axId val="1608516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489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0.11544329094065064</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0.45216572545224754</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0.12606042362730419</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1.3160528686144626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0.12606042362730374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0.19730980593597103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60847296"/>
        <c:axId val="160844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2.9757610209344301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60857088"/>
        <c:axId val="160842944"/>
      </c:scatterChart>
      <c:catAx>
        <c:axId val="160847296"/>
        <c:scaling>
          <c:orientation val="minMax"/>
        </c:scaling>
        <c:delete val="1"/>
        <c:axPos val="l"/>
        <c:numFmt formatCode="General" sourceLinked="1"/>
        <c:majorTickMark val="out"/>
        <c:minorTickMark val="none"/>
        <c:tickLblPos val="nextTo"/>
        <c:crossAx val="160844576"/>
        <c:crosses val="autoZero"/>
        <c:auto val="1"/>
        <c:lblAlgn val="ctr"/>
        <c:lblOffset val="100"/>
        <c:noMultiLvlLbl val="0"/>
      </c:catAx>
      <c:valAx>
        <c:axId val="160844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847296"/>
        <c:crosses val="autoZero"/>
        <c:crossBetween val="between"/>
      </c:valAx>
      <c:valAx>
        <c:axId val="160842944"/>
        <c:scaling>
          <c:orientation val="minMax"/>
          <c:min val="0"/>
        </c:scaling>
        <c:delete val="1"/>
        <c:axPos val="r"/>
        <c:numFmt formatCode="#;;0" sourceLinked="0"/>
        <c:majorTickMark val="out"/>
        <c:minorTickMark val="none"/>
        <c:tickLblPos val="nextTo"/>
        <c:crossAx val="160857088"/>
        <c:crosses val="max"/>
        <c:crossBetween val="midCat"/>
        <c:majorUnit val="1"/>
      </c:valAx>
      <c:valAx>
        <c:axId val="160857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608429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2.271926590211315E-2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0.58958339305817464</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0.16437144194907738</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1.7160144434777651</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0.16437144194907738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0.46017966062294224</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60843488"/>
        <c:axId val="160847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3.55324711028902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60849472"/>
        <c:axId val="160850016"/>
      </c:scatterChart>
      <c:catAx>
        <c:axId val="160843488"/>
        <c:scaling>
          <c:orientation val="minMax"/>
        </c:scaling>
        <c:delete val="1"/>
        <c:axPos val="l"/>
        <c:numFmt formatCode="General" sourceLinked="1"/>
        <c:majorTickMark val="out"/>
        <c:minorTickMark val="none"/>
        <c:tickLblPos val="nextTo"/>
        <c:crossAx val="160847840"/>
        <c:crosses val="autoZero"/>
        <c:auto val="1"/>
        <c:lblAlgn val="ctr"/>
        <c:lblOffset val="100"/>
        <c:noMultiLvlLbl val="0"/>
      </c:catAx>
      <c:valAx>
        <c:axId val="160847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843488"/>
        <c:crosses val="autoZero"/>
        <c:crossBetween val="between"/>
      </c:valAx>
      <c:valAx>
        <c:axId val="160850016"/>
        <c:scaling>
          <c:orientation val="minMax"/>
          <c:min val="0"/>
        </c:scaling>
        <c:delete val="1"/>
        <c:axPos val="r"/>
        <c:numFmt formatCode="#;;0" sourceLinked="0"/>
        <c:majorTickMark val="out"/>
        <c:minorTickMark val="none"/>
        <c:tickLblPos val="nextTo"/>
        <c:crossAx val="160849472"/>
        <c:crosses val="max"/>
        <c:crossBetween val="midCat"/>
        <c:majorUnit val="1"/>
      </c:valAx>
      <c:valAx>
        <c:axId val="1608494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608500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0.36157236120297842</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0.12109722613484841</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1.2642377936726437</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0.12109722613484841</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0.15028288918586075</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60850560"/>
        <c:axId val="160851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6.1111465769089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62615104"/>
        <c:axId val="160852736"/>
      </c:scatterChart>
      <c:catAx>
        <c:axId val="160850560"/>
        <c:scaling>
          <c:orientation val="minMax"/>
        </c:scaling>
        <c:delete val="1"/>
        <c:axPos val="l"/>
        <c:numFmt formatCode="General" sourceLinked="1"/>
        <c:majorTickMark val="out"/>
        <c:minorTickMark val="none"/>
        <c:tickLblPos val="nextTo"/>
        <c:crossAx val="160851104"/>
        <c:crosses val="autoZero"/>
        <c:auto val="1"/>
        <c:lblAlgn val="ctr"/>
        <c:lblOffset val="100"/>
        <c:noMultiLvlLbl val="0"/>
      </c:catAx>
      <c:valAx>
        <c:axId val="160851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850560"/>
        <c:crosses val="autoZero"/>
        <c:crossBetween val="between"/>
      </c:valAx>
      <c:valAx>
        <c:axId val="160852736"/>
        <c:scaling>
          <c:orientation val="minMax"/>
          <c:min val="0"/>
        </c:scaling>
        <c:delete val="1"/>
        <c:axPos val="r"/>
        <c:numFmt formatCode="#;;0" sourceLinked="0"/>
        <c:majorTickMark val="out"/>
        <c:minorTickMark val="none"/>
        <c:tickLblPos val="nextTo"/>
        <c:crossAx val="162615104"/>
        <c:crosses val="max"/>
        <c:crossBetween val="midCat"/>
        <c:majorUnit val="1"/>
      </c:valAx>
      <c:valAx>
        <c:axId val="162615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608527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0.93290734824281141</c:v>
                </c:pt>
                <c:pt idx="1">
                  <c:v>9.5846645367412137E-3</c:v>
                </c:pt>
                <c:pt idx="2">
                  <c:v>1.5974440894568689E-2</c:v>
                </c:pt>
                <c:pt idx="3">
                  <c:v>1.9169329073482427E-2</c:v>
                </c:pt>
                <c:pt idx="4">
                  <c:v>0</c:v>
                </c:pt>
                <c:pt idx="5">
                  <c:v>2.2364217252396165E-2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30069696"/>
        <c:axId val="30070784"/>
      </c:barChart>
      <c:valAx>
        <c:axId val="3007078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0069696"/>
        <c:crosses val="autoZero"/>
        <c:crossBetween val="between"/>
      </c:valAx>
      <c:catAx>
        <c:axId val="300696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0707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62617824"/>
        <c:axId val="162626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1.62759714653461</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62615648"/>
        <c:axId val="162618368"/>
      </c:barChart>
      <c:catAx>
        <c:axId val="162617824"/>
        <c:scaling>
          <c:orientation val="minMax"/>
        </c:scaling>
        <c:delete val="1"/>
        <c:axPos val="b"/>
        <c:numFmt formatCode="General" sourceLinked="1"/>
        <c:majorTickMark val="none"/>
        <c:minorTickMark val="none"/>
        <c:tickLblPos val="nextTo"/>
        <c:crossAx val="162626528"/>
        <c:crosses val="autoZero"/>
        <c:auto val="1"/>
        <c:lblAlgn val="ctr"/>
        <c:lblOffset val="100"/>
        <c:noMultiLvlLbl val="0"/>
      </c:catAx>
      <c:valAx>
        <c:axId val="162626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617824"/>
        <c:crosses val="autoZero"/>
        <c:crossBetween val="between"/>
      </c:valAx>
      <c:valAx>
        <c:axId val="1626183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15648"/>
        <c:crosses val="max"/>
        <c:crossBetween val="between"/>
      </c:valAx>
      <c:catAx>
        <c:axId val="162615648"/>
        <c:scaling>
          <c:orientation val="minMax"/>
        </c:scaling>
        <c:delete val="1"/>
        <c:axPos val="b"/>
        <c:numFmt formatCode="General" sourceLinked="1"/>
        <c:majorTickMark val="out"/>
        <c:minorTickMark val="none"/>
        <c:tickLblPos val="nextTo"/>
        <c:crossAx val="1626183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4.1434682220994112E-2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1.3837238338777225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0.13254240528001349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0.42289192630911998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62616736"/>
        <c:axId val="16262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1.62759714653461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62624352"/>
        <c:axId val="162622720"/>
      </c:scatterChart>
      <c:catAx>
        <c:axId val="162616736"/>
        <c:scaling>
          <c:orientation val="minMax"/>
        </c:scaling>
        <c:delete val="1"/>
        <c:axPos val="l"/>
        <c:numFmt formatCode="General" sourceLinked="1"/>
        <c:majorTickMark val="out"/>
        <c:minorTickMark val="none"/>
        <c:tickLblPos val="nextTo"/>
        <c:crossAx val="162623264"/>
        <c:crosses val="autoZero"/>
        <c:auto val="1"/>
        <c:lblAlgn val="ctr"/>
        <c:lblOffset val="100"/>
        <c:noMultiLvlLbl val="0"/>
      </c:catAx>
      <c:valAx>
        <c:axId val="16262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2616736"/>
        <c:crosses val="autoZero"/>
        <c:crossBetween val="between"/>
      </c:valAx>
      <c:valAx>
        <c:axId val="162622720"/>
        <c:scaling>
          <c:orientation val="minMax"/>
          <c:min val="0"/>
        </c:scaling>
        <c:delete val="1"/>
        <c:axPos val="r"/>
        <c:numFmt formatCode="#;;0" sourceLinked="0"/>
        <c:majorTickMark val="out"/>
        <c:minorTickMark val="none"/>
        <c:tickLblPos val="nextTo"/>
        <c:crossAx val="162624352"/>
        <c:crosses val="max"/>
        <c:crossBetween val="midCat"/>
        <c:majorUnit val="1"/>
      </c:valAx>
      <c:valAx>
        <c:axId val="162624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622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62625984"/>
        <c:axId val="1626238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6.8275113145637834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62621088"/>
        <c:axId val="162614560"/>
      </c:barChart>
      <c:catAx>
        <c:axId val="162625984"/>
        <c:scaling>
          <c:orientation val="minMax"/>
        </c:scaling>
        <c:delete val="1"/>
        <c:axPos val="b"/>
        <c:numFmt formatCode="General" sourceLinked="1"/>
        <c:majorTickMark val="none"/>
        <c:minorTickMark val="none"/>
        <c:tickLblPos val="nextTo"/>
        <c:crossAx val="162623808"/>
        <c:crosses val="autoZero"/>
        <c:auto val="1"/>
        <c:lblAlgn val="ctr"/>
        <c:lblOffset val="100"/>
        <c:noMultiLvlLbl val="0"/>
      </c:catAx>
      <c:valAx>
        <c:axId val="1626238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625984"/>
        <c:crosses val="autoZero"/>
        <c:crossBetween val="between"/>
      </c:valAx>
      <c:valAx>
        <c:axId val="1626145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21088"/>
        <c:crosses val="max"/>
        <c:crossBetween val="between"/>
      </c:valAx>
      <c:catAx>
        <c:axId val="162621088"/>
        <c:scaling>
          <c:orientation val="minMax"/>
        </c:scaling>
        <c:delete val="1"/>
        <c:axPos val="b"/>
        <c:numFmt formatCode="General" sourceLinked="1"/>
        <c:majorTickMark val="out"/>
        <c:minorTickMark val="none"/>
        <c:tickLblPos val="nextTo"/>
        <c:crossAx val="1626145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6.0183652849010727E-3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0.40268942463914925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0.11226680087145979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1.1720494115890876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9.7757499447732599E-2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62616192"/>
        <c:axId val="162614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5.5277324970712698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62625440"/>
        <c:axId val="162624896"/>
      </c:scatterChart>
      <c:catAx>
        <c:axId val="162616192"/>
        <c:scaling>
          <c:orientation val="minMax"/>
        </c:scaling>
        <c:delete val="1"/>
        <c:axPos val="l"/>
        <c:numFmt formatCode="General" sourceLinked="1"/>
        <c:majorTickMark val="out"/>
        <c:minorTickMark val="none"/>
        <c:tickLblPos val="nextTo"/>
        <c:crossAx val="162614016"/>
        <c:crosses val="autoZero"/>
        <c:auto val="1"/>
        <c:lblAlgn val="ctr"/>
        <c:lblOffset val="100"/>
        <c:noMultiLvlLbl val="0"/>
      </c:catAx>
      <c:valAx>
        <c:axId val="162614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2616192"/>
        <c:crosses val="autoZero"/>
        <c:crossBetween val="between"/>
      </c:valAx>
      <c:valAx>
        <c:axId val="162624896"/>
        <c:scaling>
          <c:orientation val="minMax"/>
          <c:min val="0"/>
        </c:scaling>
        <c:delete val="1"/>
        <c:axPos val="r"/>
        <c:numFmt formatCode="#;;0" sourceLinked="0"/>
        <c:majorTickMark val="out"/>
        <c:minorTickMark val="none"/>
        <c:tickLblPos val="nextTo"/>
        <c:crossAx val="162625440"/>
        <c:crosses val="max"/>
        <c:crossBetween val="midCat"/>
        <c:majorUnit val="1"/>
      </c:valAx>
      <c:valAx>
        <c:axId val="1626254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6248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6.753964485255004E-3</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0.37633518004152222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0.10491943451583374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1.0953439532791176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0.10491943451583374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0.13449361676136817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62611296"/>
        <c:axId val="162611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6.6627635878045801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62617280"/>
        <c:axId val="162618912"/>
      </c:scatterChart>
      <c:catAx>
        <c:axId val="162611296"/>
        <c:scaling>
          <c:orientation val="minMax"/>
        </c:scaling>
        <c:delete val="1"/>
        <c:axPos val="l"/>
        <c:numFmt formatCode="General" sourceLinked="1"/>
        <c:majorTickMark val="out"/>
        <c:minorTickMark val="none"/>
        <c:tickLblPos val="nextTo"/>
        <c:crossAx val="162611840"/>
        <c:crosses val="autoZero"/>
        <c:auto val="1"/>
        <c:lblAlgn val="ctr"/>
        <c:lblOffset val="100"/>
        <c:noMultiLvlLbl val="0"/>
      </c:catAx>
      <c:valAx>
        <c:axId val="162611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2611296"/>
        <c:crosses val="autoZero"/>
        <c:crossBetween val="between"/>
      </c:valAx>
      <c:valAx>
        <c:axId val="162618912"/>
        <c:scaling>
          <c:orientation val="minMax"/>
          <c:min val="0"/>
        </c:scaling>
        <c:delete val="1"/>
        <c:axPos val="r"/>
        <c:numFmt formatCode="#;;0" sourceLinked="0"/>
        <c:majorTickMark val="out"/>
        <c:minorTickMark val="none"/>
        <c:tickLblPos val="nextTo"/>
        <c:crossAx val="162617280"/>
        <c:crosses val="max"/>
        <c:crossBetween val="midCat"/>
        <c:majorUnit val="1"/>
      </c:valAx>
      <c:valAx>
        <c:axId val="1626172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626189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7.5044738751347317E-2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8.0941168493941618E-2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0.8450142710958346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8.0941168493941618E-2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8.3912264101115852E-2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62612384"/>
        <c:axId val="162612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8.2920378588154993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62619456"/>
        <c:axId val="162613472"/>
      </c:scatterChart>
      <c:catAx>
        <c:axId val="162612384"/>
        <c:scaling>
          <c:orientation val="minMax"/>
        </c:scaling>
        <c:delete val="1"/>
        <c:axPos val="l"/>
        <c:numFmt formatCode="General" sourceLinked="1"/>
        <c:majorTickMark val="out"/>
        <c:minorTickMark val="none"/>
        <c:tickLblPos val="nextTo"/>
        <c:crossAx val="162612928"/>
        <c:crosses val="autoZero"/>
        <c:auto val="1"/>
        <c:lblAlgn val="ctr"/>
        <c:lblOffset val="100"/>
        <c:noMultiLvlLbl val="0"/>
      </c:catAx>
      <c:valAx>
        <c:axId val="162612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2612384"/>
        <c:crosses val="autoZero"/>
        <c:crossBetween val="between"/>
      </c:valAx>
      <c:valAx>
        <c:axId val="162613472"/>
        <c:scaling>
          <c:orientation val="minMax"/>
          <c:min val="0"/>
        </c:scaling>
        <c:delete val="1"/>
        <c:axPos val="r"/>
        <c:numFmt formatCode="#;;0" sourceLinked="0"/>
        <c:majorTickMark val="out"/>
        <c:minorTickMark val="none"/>
        <c:tickLblPos val="nextTo"/>
        <c:crossAx val="162619456"/>
        <c:crosses val="max"/>
        <c:crossBetween val="midCat"/>
        <c:majorUnit val="1"/>
      </c:valAx>
      <c:valAx>
        <c:axId val="1626194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62613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62620000"/>
        <c:axId val="162620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6.7355943991770104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62622176"/>
        <c:axId val="162621632"/>
      </c:barChart>
      <c:catAx>
        <c:axId val="162620000"/>
        <c:scaling>
          <c:orientation val="minMax"/>
        </c:scaling>
        <c:delete val="1"/>
        <c:axPos val="b"/>
        <c:numFmt formatCode="General" sourceLinked="1"/>
        <c:majorTickMark val="none"/>
        <c:minorTickMark val="none"/>
        <c:tickLblPos val="nextTo"/>
        <c:crossAx val="162620544"/>
        <c:crosses val="autoZero"/>
        <c:auto val="1"/>
        <c:lblAlgn val="ctr"/>
        <c:lblOffset val="100"/>
        <c:noMultiLvlLbl val="0"/>
      </c:catAx>
      <c:valAx>
        <c:axId val="162620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620000"/>
        <c:crosses val="autoZero"/>
        <c:crossBetween val="between"/>
      </c:valAx>
      <c:valAx>
        <c:axId val="162621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22176"/>
        <c:crosses val="max"/>
        <c:crossBetween val="between"/>
      </c:valAx>
      <c:catAx>
        <c:axId val="162622176"/>
        <c:scaling>
          <c:orientation val="minMax"/>
        </c:scaling>
        <c:delete val="1"/>
        <c:axPos val="b"/>
        <c:numFmt formatCode="General" sourceLinked="1"/>
        <c:majorTickMark val="out"/>
        <c:minorTickMark val="none"/>
        <c:tickLblPos val="nextTo"/>
        <c:crossAx val="162621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0.29394997569367121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9.3804958664012617E-2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0.97931040835639038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9.3804958664012617E-2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5.6811062855523176E-2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65193488"/>
        <c:axId val="165198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6.7355943991770104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65195120"/>
        <c:axId val="165201104"/>
      </c:scatterChart>
      <c:catAx>
        <c:axId val="165193488"/>
        <c:scaling>
          <c:orientation val="minMax"/>
        </c:scaling>
        <c:delete val="1"/>
        <c:axPos val="l"/>
        <c:numFmt formatCode="General" sourceLinked="1"/>
        <c:majorTickMark val="out"/>
        <c:minorTickMark val="none"/>
        <c:tickLblPos val="nextTo"/>
        <c:crossAx val="165198384"/>
        <c:crosses val="autoZero"/>
        <c:auto val="1"/>
        <c:lblAlgn val="ctr"/>
        <c:lblOffset val="100"/>
        <c:noMultiLvlLbl val="0"/>
      </c:catAx>
      <c:valAx>
        <c:axId val="165198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193488"/>
        <c:crosses val="autoZero"/>
        <c:crossBetween val="between"/>
      </c:valAx>
      <c:valAx>
        <c:axId val="165201104"/>
        <c:scaling>
          <c:orientation val="minMax"/>
          <c:min val="0"/>
        </c:scaling>
        <c:delete val="1"/>
        <c:axPos val="r"/>
        <c:numFmt formatCode="#;;0" sourceLinked="0"/>
        <c:majorTickMark val="out"/>
        <c:minorTickMark val="none"/>
        <c:tickLblPos val="nextTo"/>
        <c:crossAx val="165195120"/>
        <c:crosses val="max"/>
        <c:crossBetween val="midCat"/>
        <c:majorUnit val="1"/>
      </c:valAx>
      <c:valAx>
        <c:axId val="165195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2011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65194032"/>
        <c:axId val="1651972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6.3412723569290002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65204912"/>
        <c:axId val="165201648"/>
      </c:barChart>
      <c:catAx>
        <c:axId val="165194032"/>
        <c:scaling>
          <c:orientation val="minMax"/>
        </c:scaling>
        <c:delete val="1"/>
        <c:axPos val="b"/>
        <c:numFmt formatCode="General" sourceLinked="1"/>
        <c:majorTickMark val="none"/>
        <c:minorTickMark val="none"/>
        <c:tickLblPos val="nextTo"/>
        <c:crossAx val="165197296"/>
        <c:crosses val="autoZero"/>
        <c:auto val="1"/>
        <c:lblAlgn val="ctr"/>
        <c:lblOffset val="100"/>
        <c:noMultiLvlLbl val="0"/>
      </c:catAx>
      <c:valAx>
        <c:axId val="1651972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5194032"/>
        <c:crosses val="autoZero"/>
        <c:crossBetween val="between"/>
      </c:valAx>
      <c:valAx>
        <c:axId val="1652016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04912"/>
        <c:crosses val="max"/>
        <c:crossBetween val="between"/>
      </c:valAx>
      <c:catAx>
        <c:axId val="165204912"/>
        <c:scaling>
          <c:orientation val="minMax"/>
        </c:scaling>
        <c:delete val="1"/>
        <c:axPos val="b"/>
        <c:numFmt formatCode="General" sourceLinked="1"/>
        <c:majorTickMark val="out"/>
        <c:minorTickMark val="none"/>
        <c:tickLblPos val="nextTo"/>
        <c:crossAx val="1652016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0.22667008695573276</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0.35948607893941986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0.10022203110131045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1.0463037306553904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0.10022203110131045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0.13210943329526614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65200016"/>
        <c:axId val="16520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6.3412723569290002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65202192"/>
        <c:axId val="165204368"/>
      </c:scatterChart>
      <c:catAx>
        <c:axId val="165200016"/>
        <c:scaling>
          <c:orientation val="minMax"/>
        </c:scaling>
        <c:delete val="1"/>
        <c:axPos val="l"/>
        <c:numFmt formatCode="General" sourceLinked="1"/>
        <c:majorTickMark val="out"/>
        <c:minorTickMark val="none"/>
        <c:tickLblPos val="nextTo"/>
        <c:crossAx val="165203824"/>
        <c:crosses val="autoZero"/>
        <c:auto val="1"/>
        <c:lblAlgn val="ctr"/>
        <c:lblOffset val="100"/>
        <c:noMultiLvlLbl val="0"/>
      </c:catAx>
      <c:valAx>
        <c:axId val="16520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200016"/>
        <c:crosses val="autoZero"/>
        <c:crossBetween val="between"/>
      </c:valAx>
      <c:valAx>
        <c:axId val="165204368"/>
        <c:scaling>
          <c:orientation val="minMax"/>
          <c:min val="0"/>
        </c:scaling>
        <c:delete val="1"/>
        <c:axPos val="r"/>
        <c:numFmt formatCode="#;;0" sourceLinked="0"/>
        <c:majorTickMark val="out"/>
        <c:minorTickMark val="none"/>
        <c:tickLblPos val="nextTo"/>
        <c:crossAx val="165202192"/>
        <c:crosses val="max"/>
        <c:crossBetween val="midCat"/>
        <c:majorUnit val="1"/>
      </c:valAx>
      <c:valAx>
        <c:axId val="1652021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2043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0.21568627450980393</c:v>
                </c:pt>
                <c:pt idx="1">
                  <c:v>3.2679738562091504E-3</c:v>
                </c:pt>
                <c:pt idx="2">
                  <c:v>0.68627450980392157</c:v>
                </c:pt>
                <c:pt idx="3">
                  <c:v>3.2679738562091504E-3</c:v>
                </c:pt>
                <c:pt idx="4">
                  <c:v>3.2679738562091504E-3</c:v>
                </c:pt>
                <c:pt idx="5">
                  <c:v>1.3071895424836602E-2</c:v>
                </c:pt>
                <c:pt idx="6">
                  <c:v>3.2679738562091504E-3</c:v>
                </c:pt>
                <c:pt idx="7">
                  <c:v>3.5947712418300651E-2</c:v>
                </c:pt>
                <c:pt idx="8">
                  <c:v>3.5947712418300651E-2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30060992"/>
        <c:axId val="30063712"/>
      </c:barChart>
      <c:valAx>
        <c:axId val="30063712"/>
        <c:scaling>
          <c:orientation val="minMax"/>
        </c:scaling>
        <c:delete val="1"/>
        <c:axPos val="t"/>
        <c:numFmt formatCode="0%" sourceLinked="1"/>
        <c:majorTickMark val="out"/>
        <c:minorTickMark val="none"/>
        <c:tickLblPos val="nextTo"/>
        <c:crossAx val="30060992"/>
        <c:crosses val="autoZero"/>
        <c:crossBetween val="between"/>
      </c:valAx>
      <c:catAx>
        <c:axId val="300609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06371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8.0763066994291197</c:v>
                </c:pt>
                <c:pt idx="1">
                  <c:v>7.7079769782925904</c:v>
                </c:pt>
                <c:pt idx="2">
                  <c:v>7.56339216605563</c:v>
                </c:pt>
                <c:pt idx="3">
                  <c:v>7.6131712344890996</c:v>
                </c:pt>
                <c:pt idx="4">
                  <c:v>7.0163694939388499</c:v>
                </c:pt>
                <c:pt idx="5">
                  <c:v>6.9509965175267601</c:v>
                </c:pt>
                <c:pt idx="6">
                  <c:v>6.5419605240476697</c:v>
                </c:pt>
                <c:pt idx="7">
                  <c:v>6.8783711422845997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5192400"/>
        <c:axId val="165202736"/>
      </c:lineChart>
      <c:catAx>
        <c:axId val="165192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202736"/>
        <c:crosses val="autoZero"/>
        <c:auto val="1"/>
        <c:lblAlgn val="ctr"/>
        <c:lblOffset val="100"/>
        <c:noMultiLvlLbl val="0"/>
      </c:catAx>
      <c:valAx>
        <c:axId val="1652027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2400"/>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7.4597505119780303</c:v>
                </c:pt>
                <c:pt idx="1">
                  <c:v>7.3343800284444898</c:v>
                </c:pt>
                <c:pt idx="2">
                  <c:v>7.0592171218362303</c:v>
                </c:pt>
                <c:pt idx="3">
                  <c:v>7.0065334906969996</c:v>
                </c:pt>
                <c:pt idx="4">
                  <c:v>6.7686735473549096</c:v>
                </c:pt>
                <c:pt idx="5">
                  <c:v>6.97495284657123</c:v>
                </c:pt>
                <c:pt idx="6">
                  <c:v>6.0405237297260204</c:v>
                </c:pt>
                <c:pt idx="7">
                  <c:v>6.6882159659543596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65195664"/>
        <c:axId val="165194576"/>
      </c:lineChart>
      <c:catAx>
        <c:axId val="165195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4576"/>
        <c:crosses val="autoZero"/>
        <c:auto val="1"/>
        <c:lblAlgn val="ctr"/>
        <c:lblOffset val="100"/>
        <c:noMultiLvlLbl val="0"/>
      </c:catAx>
      <c:valAx>
        <c:axId val="1651945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5664"/>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6.4718417504651899</c:v>
                </c:pt>
                <c:pt idx="1">
                  <c:v>6.8099115411693596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5205456"/>
        <c:axId val="165206000"/>
      </c:lineChart>
      <c:catAx>
        <c:axId val="1652054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206000"/>
        <c:crosses val="autoZero"/>
        <c:auto val="1"/>
        <c:lblAlgn val="ctr"/>
        <c:lblOffset val="100"/>
        <c:noMultiLvlLbl val="0"/>
      </c:catAx>
      <c:valAx>
        <c:axId val="1652060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2054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7.2389610135343601</c:v>
                </c:pt>
                <c:pt idx="1">
                  <c:v>7.4440763732172304</c:v>
                </c:pt>
                <c:pt idx="2">
                  <c:v>7.3658494078716901</c:v>
                </c:pt>
                <c:pt idx="3">
                  <c:v>7.5080379067876697</c:v>
                </c:pt>
                <c:pt idx="4">
                  <c:v>6.8659208767368796</c:v>
                </c:pt>
                <c:pt idx="5">
                  <c:v>6.8321622096466301</c:v>
                </c:pt>
                <c:pt idx="6">
                  <c:v>6.5971914532973903</c:v>
                </c:pt>
                <c:pt idx="7">
                  <c:v>6.9214562686329799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5206544"/>
        <c:axId val="165203280"/>
      </c:lineChart>
      <c:catAx>
        <c:axId val="1652065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203280"/>
        <c:crosses val="autoZero"/>
        <c:auto val="1"/>
        <c:lblAlgn val="ctr"/>
        <c:lblOffset val="100"/>
        <c:noMultiLvlLbl val="0"/>
      </c:catAx>
      <c:valAx>
        <c:axId val="1652032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2065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9.9037838739573498</c:v>
                </c:pt>
                <c:pt idx="1">
                  <c:v>9.8231657399878092</c:v>
                </c:pt>
                <c:pt idx="2">
                  <c:v>9.4821443344605907</c:v>
                </c:pt>
                <c:pt idx="3">
                  <c:v>9.5130228605325406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65207088"/>
        <c:axId val="165191856"/>
      </c:lineChart>
      <c:catAx>
        <c:axId val="165207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1856"/>
        <c:crosses val="autoZero"/>
        <c:auto val="1"/>
        <c:lblAlgn val="ctr"/>
        <c:lblOffset val="100"/>
        <c:noMultiLvlLbl val="0"/>
      </c:catAx>
      <c:valAx>
        <c:axId val="165191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207088"/>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8.0649946393200498</c:v>
                </c:pt>
                <c:pt idx="1">
                  <c:v>7.9521296225729801</c:v>
                </c:pt>
                <c:pt idx="2">
                  <c:v>7.55490870467594</c:v>
                </c:pt>
                <c:pt idx="3">
                  <c:v>8.2230436848456492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5192944"/>
        <c:axId val="165196208"/>
      </c:lineChart>
      <c:catAx>
        <c:axId val="165192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6208"/>
        <c:crosses val="autoZero"/>
        <c:auto val="1"/>
        <c:lblAlgn val="ctr"/>
        <c:lblOffset val="100"/>
        <c:noMultiLvlLbl val="0"/>
      </c:catAx>
      <c:valAx>
        <c:axId val="165196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29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5.9325185999569801</c:v>
                </c:pt>
                <c:pt idx="1">
                  <c:v>5.9079201538895196</c:v>
                </c:pt>
                <c:pt idx="2">
                  <c:v>5.5912165107099003</c:v>
                </c:pt>
                <c:pt idx="3">
                  <c:v>5.8458608334912396</c:v>
                </c:pt>
                <c:pt idx="4">
                  <c:v>5.2834268074851902</c:v>
                </c:pt>
                <c:pt idx="5">
                  <c:v>5.5218048500213603</c:v>
                </c:pt>
                <c:pt idx="6">
                  <c:v>5.4903912528017296</c:v>
                </c:pt>
                <c:pt idx="7">
                  <c:v>5.8036738477957401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5200560"/>
        <c:axId val="165196752"/>
      </c:lineChart>
      <c:catAx>
        <c:axId val="1652005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6752"/>
        <c:crosses val="autoZero"/>
        <c:auto val="1"/>
        <c:lblAlgn val="ctr"/>
        <c:lblOffset val="100"/>
        <c:noMultiLvlLbl val="0"/>
      </c:catAx>
      <c:valAx>
        <c:axId val="165196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20056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7.7545235313072496</c:v>
                </c:pt>
                <c:pt idx="1">
                  <c:v>7.6339987377959204</c:v>
                </c:pt>
                <c:pt idx="2">
                  <c:v>7.1285580926179701</c:v>
                </c:pt>
                <c:pt idx="3">
                  <c:v>7.72102450426455</c:v>
                </c:pt>
                <c:pt idx="4">
                  <c:v>7.1361244213681303</c:v>
                </c:pt>
                <c:pt idx="5">
                  <c:v>7.3172100196316698</c:v>
                </c:pt>
                <c:pt idx="6">
                  <c:v>7.2769130732652698</c:v>
                </c:pt>
                <c:pt idx="7">
                  <c:v>7.2724770984414304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65197840"/>
        <c:axId val="165198928"/>
      </c:lineChart>
      <c:catAx>
        <c:axId val="1651978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8928"/>
        <c:crosses val="autoZero"/>
        <c:auto val="1"/>
        <c:lblAlgn val="ctr"/>
        <c:lblOffset val="100"/>
        <c:noMultiLvlLbl val="0"/>
      </c:catAx>
      <c:valAx>
        <c:axId val="165198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78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6.4591450343407297</c:v>
                </c:pt>
                <c:pt idx="1">
                  <c:v>6.6829481614834201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5199472"/>
        <c:axId val="168624208"/>
      </c:lineChart>
      <c:catAx>
        <c:axId val="1651994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4208"/>
        <c:crosses val="autoZero"/>
        <c:auto val="1"/>
        <c:lblAlgn val="ctr"/>
        <c:lblOffset val="100"/>
        <c:noMultiLvlLbl val="0"/>
      </c:catAx>
      <c:valAx>
        <c:axId val="168624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51994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7.1207218260067799</c:v>
                </c:pt>
                <c:pt idx="1">
                  <c:v>5.7850083665737397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22032"/>
        <c:axId val="168616592"/>
      </c:lineChart>
      <c:catAx>
        <c:axId val="1686220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16592"/>
        <c:crosses val="autoZero"/>
        <c:auto val="1"/>
        <c:lblAlgn val="ctr"/>
        <c:lblOffset val="100"/>
        <c:noMultiLvlLbl val="0"/>
      </c:catAx>
      <c:valAx>
        <c:axId val="1686165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203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25</c:v>
                </c:pt>
                <c:pt idx="4" formatCode="0">
                  <c:v>2</c:v>
                </c:pt>
                <c:pt idx="5" formatCode="0">
                  <c:v>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30064256"/>
        <c:axId val="30062080"/>
      </c:barChart>
      <c:valAx>
        <c:axId val="30062080"/>
        <c:scaling>
          <c:orientation val="minMax"/>
        </c:scaling>
        <c:delete val="1"/>
        <c:axPos val="t"/>
        <c:numFmt formatCode="General" sourceLinked="1"/>
        <c:majorTickMark val="out"/>
        <c:minorTickMark val="none"/>
        <c:tickLblPos val="nextTo"/>
        <c:crossAx val="30064256"/>
        <c:crosses val="autoZero"/>
        <c:crossBetween val="between"/>
      </c:valAx>
      <c:catAx>
        <c:axId val="300642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006208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7.3025979900318898</c:v>
                </c:pt>
                <c:pt idx="1">
                  <c:v>7.3593050815602004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28016"/>
        <c:axId val="168624752"/>
      </c:lineChart>
      <c:catAx>
        <c:axId val="168628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4752"/>
        <c:crosses val="autoZero"/>
        <c:auto val="1"/>
        <c:lblAlgn val="ctr"/>
        <c:lblOffset val="100"/>
        <c:noMultiLvlLbl val="0"/>
      </c:catAx>
      <c:valAx>
        <c:axId val="168624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80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6.57741185317124</c:v>
                </c:pt>
                <c:pt idx="1">
                  <c:v>7.1613483585357196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43248"/>
        <c:axId val="168619856"/>
      </c:lineChart>
      <c:catAx>
        <c:axId val="1686432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19856"/>
        <c:crosses val="autoZero"/>
        <c:auto val="1"/>
        <c:lblAlgn val="ctr"/>
        <c:lblOffset val="100"/>
        <c:noMultiLvlLbl val="0"/>
      </c:catAx>
      <c:valAx>
        <c:axId val="168619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3248"/>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6.6903872529886099</c:v>
                </c:pt>
                <c:pt idx="1">
                  <c:v>7.20818280865348</c:v>
                </c:pt>
                <c:pt idx="2">
                  <c:v>7.4674368745670803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28560"/>
        <c:axId val="168625296"/>
      </c:lineChart>
      <c:catAx>
        <c:axId val="1686285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5296"/>
        <c:crosses val="autoZero"/>
        <c:auto val="1"/>
        <c:lblAlgn val="ctr"/>
        <c:lblOffset val="100"/>
        <c:noMultiLvlLbl val="0"/>
      </c:catAx>
      <c:valAx>
        <c:axId val="168625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85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4.6288016298103596</c:v>
                </c:pt>
                <c:pt idx="1">
                  <c:v>5.4942152222192897</c:v>
                </c:pt>
                <c:pt idx="2">
                  <c:v>5.7049662315165497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68632368"/>
        <c:axId val="168632912"/>
      </c:lineChart>
      <c:catAx>
        <c:axId val="168632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2912"/>
        <c:crosses val="autoZero"/>
        <c:auto val="1"/>
        <c:lblAlgn val="ctr"/>
        <c:lblOffset val="100"/>
        <c:noMultiLvlLbl val="0"/>
      </c:catAx>
      <c:valAx>
        <c:axId val="1686329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2368"/>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8.0722114818741808</c:v>
                </c:pt>
                <c:pt idx="1">
                  <c:v>8.2722994722211904</c:v>
                </c:pt>
                <c:pt idx="2">
                  <c:v>6.9530738560648198</c:v>
                </c:pt>
                <c:pt idx="3">
                  <c:v>7.7674291483518596</c:v>
                </c:pt>
                <c:pt idx="4">
                  <c:v>7.7429562611659799</c:v>
                </c:pt>
                <c:pt idx="5">
                  <c:v>6.97932116766638</c:v>
                </c:pt>
                <c:pt idx="6">
                  <c:v>6.8967401976288496</c:v>
                </c:pt>
                <c:pt idx="7">
                  <c:v>6.7084816338064703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42704"/>
        <c:axId val="168631824"/>
      </c:lineChart>
      <c:catAx>
        <c:axId val="1686427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1824"/>
        <c:crosses val="autoZero"/>
        <c:auto val="1"/>
        <c:lblAlgn val="ctr"/>
        <c:lblOffset val="100"/>
        <c:noMultiLvlLbl val="0"/>
      </c:catAx>
      <c:valAx>
        <c:axId val="1686318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27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6.53157827199019</c:v>
                </c:pt>
                <c:pt idx="1">
                  <c:v>7.4381176107300497</c:v>
                </c:pt>
                <c:pt idx="2">
                  <c:v>7.2615153879841898</c:v>
                </c:pt>
                <c:pt idx="3">
                  <c:v>7.1368365376196499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68633456"/>
        <c:axId val="168634000"/>
      </c:lineChart>
      <c:catAx>
        <c:axId val="1686334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4000"/>
        <c:crosses val="autoZero"/>
        <c:auto val="1"/>
        <c:lblAlgn val="ctr"/>
        <c:lblOffset val="100"/>
        <c:noMultiLvlLbl val="0"/>
      </c:catAx>
      <c:valAx>
        <c:axId val="1686340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34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7.56530623686126</c:v>
                </c:pt>
                <c:pt idx="1">
                  <c:v>7.9989404123322796</c:v>
                </c:pt>
                <c:pt idx="2">
                  <c:v>8.2907967141776595</c:v>
                </c:pt>
                <c:pt idx="3">
                  <c:v>8.0482702585833099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68641616"/>
        <c:axId val="168620400"/>
      </c:lineChart>
      <c:catAx>
        <c:axId val="1686416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0400"/>
        <c:crosses val="autoZero"/>
        <c:auto val="1"/>
        <c:lblAlgn val="ctr"/>
        <c:lblOffset val="100"/>
        <c:noMultiLvlLbl val="0"/>
      </c:catAx>
      <c:valAx>
        <c:axId val="1686204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16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3.7442664624100002</c:v>
                </c:pt>
                <c:pt idx="1">
                  <c:v>4.44377072013146</c:v>
                </c:pt>
                <c:pt idx="2">
                  <c:v>4.1610845955715199</c:v>
                </c:pt>
                <c:pt idx="3">
                  <c:v>3.4965685702284901</c:v>
                </c:pt>
                <c:pt idx="4">
                  <c:v>3.4996601049994598</c:v>
                </c:pt>
                <c:pt idx="5">
                  <c:v>3.3597957029318701</c:v>
                </c:pt>
                <c:pt idx="6">
                  <c:v>3.21293565399592</c:v>
                </c:pt>
                <c:pt idx="7">
                  <c:v>2.9757610209344301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25840"/>
        <c:axId val="168626384"/>
      </c:lineChart>
      <c:catAx>
        <c:axId val="1686258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6384"/>
        <c:crosses val="autoZero"/>
        <c:auto val="1"/>
        <c:lblAlgn val="ctr"/>
        <c:lblOffset val="100"/>
        <c:noMultiLvlLbl val="0"/>
      </c:catAx>
      <c:valAx>
        <c:axId val="168626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584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4.0634085874631696</c:v>
                </c:pt>
                <c:pt idx="1">
                  <c:v>4.4042828984539897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44880"/>
        <c:axId val="168644336"/>
      </c:lineChart>
      <c:catAx>
        <c:axId val="1686448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4336"/>
        <c:crosses val="autoZero"/>
        <c:auto val="1"/>
        <c:lblAlgn val="ctr"/>
        <c:lblOffset val="100"/>
        <c:noMultiLvlLbl val="0"/>
      </c:catAx>
      <c:valAx>
        <c:axId val="1686443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48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3.8772819279428301</c:v>
                </c:pt>
                <c:pt idx="1">
                  <c:v>3.55324711028902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41072"/>
        <c:axId val="168634544"/>
      </c:lineChart>
      <c:catAx>
        <c:axId val="168641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4544"/>
        <c:crosses val="autoZero"/>
        <c:auto val="1"/>
        <c:lblAlgn val="ctr"/>
        <c:lblOffset val="100"/>
        <c:noMultiLvlLbl val="0"/>
      </c:catAx>
      <c:valAx>
        <c:axId val="1686345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10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22</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30065888"/>
        <c:axId val="30064800"/>
      </c:barChart>
      <c:valAx>
        <c:axId val="30064800"/>
        <c:scaling>
          <c:orientation val="minMax"/>
        </c:scaling>
        <c:delete val="1"/>
        <c:axPos val="t"/>
        <c:numFmt formatCode="0" sourceLinked="1"/>
        <c:majorTickMark val="out"/>
        <c:minorTickMark val="none"/>
        <c:tickLblPos val="nextTo"/>
        <c:crossAx val="30065888"/>
        <c:crosses val="autoZero"/>
        <c:crossBetween val="between"/>
      </c:valAx>
      <c:catAx>
        <c:axId val="30065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006480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7.1079373499852299</c:v>
                </c:pt>
                <c:pt idx="1">
                  <c:v>6.4415083828637698</c:v>
                </c:pt>
                <c:pt idx="2">
                  <c:v>5.9858699989381998</c:v>
                </c:pt>
                <c:pt idx="3">
                  <c:v>6.7935921030133102</c:v>
                </c:pt>
                <c:pt idx="4">
                  <c:v>6.8872375730612703</c:v>
                </c:pt>
                <c:pt idx="5">
                  <c:v>5.97675500100625</c:v>
                </c:pt>
                <c:pt idx="6">
                  <c:v>5.8544488425285799</c:v>
                </c:pt>
                <c:pt idx="7">
                  <c:v>6.1111465769089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35088"/>
        <c:axId val="168640528"/>
      </c:lineChart>
      <c:catAx>
        <c:axId val="168635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0528"/>
        <c:crosses val="autoZero"/>
        <c:auto val="1"/>
        <c:lblAlgn val="ctr"/>
        <c:lblOffset val="100"/>
        <c:noMultiLvlLbl val="0"/>
      </c:catAx>
      <c:valAx>
        <c:axId val="1686405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5088"/>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1.48359380020531</c:v>
                </c:pt>
                <c:pt idx="1">
                  <c:v>1.9181622872681401</c:v>
                </c:pt>
                <c:pt idx="2">
                  <c:v>1.62759714653461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20944"/>
        <c:axId val="168635632"/>
      </c:lineChart>
      <c:catAx>
        <c:axId val="168620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5632"/>
        <c:crosses val="autoZero"/>
        <c:auto val="1"/>
        <c:lblAlgn val="ctr"/>
        <c:lblOffset val="100"/>
        <c:noMultiLvlLbl val="0"/>
      </c:catAx>
      <c:valAx>
        <c:axId val="168635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209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6.4722953275966004</c:v>
                </c:pt>
                <c:pt idx="1">
                  <c:v>6.7654007923409099</c:v>
                </c:pt>
                <c:pt idx="2">
                  <c:v>5.9034381034764598</c:v>
                </c:pt>
                <c:pt idx="3">
                  <c:v>6.1477151363742104</c:v>
                </c:pt>
                <c:pt idx="4">
                  <c:v>5.36124896152036</c:v>
                </c:pt>
                <c:pt idx="5">
                  <c:v>5.6657977321047799</c:v>
                </c:pt>
                <c:pt idx="6">
                  <c:v>5.2253604653712804</c:v>
                </c:pt>
                <c:pt idx="7">
                  <c:v>5.5277324970712698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36176"/>
        <c:axId val="168643792"/>
      </c:lineChart>
      <c:catAx>
        <c:axId val="1686361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3792"/>
        <c:crosses val="autoZero"/>
        <c:auto val="1"/>
        <c:lblAlgn val="ctr"/>
        <c:lblOffset val="100"/>
        <c:noMultiLvlLbl val="0"/>
      </c:catAx>
      <c:valAx>
        <c:axId val="1686437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61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8.6232727799790592</c:v>
                </c:pt>
                <c:pt idx="1">
                  <c:v>8.5654130761742699</c:v>
                </c:pt>
                <c:pt idx="2">
                  <c:v>8.4291856237925806</c:v>
                </c:pt>
                <c:pt idx="3">
                  <c:v>8.7061503895350807</c:v>
                </c:pt>
                <c:pt idx="4">
                  <c:v>8.2084301377306108</c:v>
                </c:pt>
                <c:pt idx="5">
                  <c:v>7.9502660551090099</c:v>
                </c:pt>
                <c:pt idx="6">
                  <c:v>7.6137602255261898</c:v>
                </c:pt>
                <c:pt idx="7">
                  <c:v>8.2920378588154993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16048"/>
        <c:axId val="168648144"/>
      </c:lineChart>
      <c:catAx>
        <c:axId val="1686160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48144"/>
        <c:crosses val="autoZero"/>
        <c:auto val="1"/>
        <c:lblAlgn val="ctr"/>
        <c:lblOffset val="100"/>
        <c:noMultiLvlLbl val="0"/>
      </c:catAx>
      <c:valAx>
        <c:axId val="1686481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16048"/>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7.1872802244270702</c:v>
                </c:pt>
                <c:pt idx="1">
                  <c:v>7.2550462956518498</c:v>
                </c:pt>
                <c:pt idx="2">
                  <c:v>6.9318258187014203</c:v>
                </c:pt>
                <c:pt idx="3">
                  <c:v>7.0987766911893004</c:v>
                </c:pt>
                <c:pt idx="4">
                  <c:v>6.6781709772131297</c:v>
                </c:pt>
                <c:pt idx="5">
                  <c:v>6.6121097705665299</c:v>
                </c:pt>
                <c:pt idx="6">
                  <c:v>6.1431335489236698</c:v>
                </c:pt>
                <c:pt idx="7">
                  <c:v>6.7355943991770104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68617136"/>
        <c:axId val="168636720"/>
      </c:lineChart>
      <c:catAx>
        <c:axId val="1686171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36720"/>
        <c:crosses val="autoZero"/>
        <c:auto val="1"/>
        <c:lblAlgn val="ctr"/>
        <c:lblOffset val="100"/>
        <c:noMultiLvlLbl val="0"/>
      </c:catAx>
      <c:valAx>
        <c:axId val="1686367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6861713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2.9757610209344301</c:v>
                </c:pt>
                <c:pt idx="1">
                  <c:v>5.7850083665737397</c:v>
                </c:pt>
                <c:pt idx="2">
                  <c:v>6.7084816338064703</c:v>
                </c:pt>
                <c:pt idx="3">
                  <c:v>6.1111465769089</c:v>
                </c:pt>
                <c:pt idx="4">
                  <c:v>6.9214562686329799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0068064"/>
        <c:axId val="30059360"/>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4.0015035564707926</c:v>
                </c:pt>
                <c:pt idx="1">
                  <c:v>6.6522864394909966</c:v>
                </c:pt>
                <c:pt idx="2">
                  <c:v>7.5451144613105496</c:v>
                </c:pt>
                <c:pt idx="3">
                  <c:v>6.5406835731912469</c:v>
                </c:pt>
                <c:pt idx="4">
                  <c:v>7.341301486506806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0056640"/>
        <c:axId val="30066432"/>
      </c:barChart>
      <c:catAx>
        <c:axId val="3006806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30059360"/>
        <c:crosses val="autoZero"/>
        <c:auto val="1"/>
        <c:lblAlgn val="ctr"/>
        <c:lblOffset val="200"/>
        <c:noMultiLvlLbl val="0"/>
      </c:catAx>
      <c:valAx>
        <c:axId val="300593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0068064"/>
        <c:crosses val="autoZero"/>
        <c:crossBetween val="between"/>
      </c:valAx>
      <c:valAx>
        <c:axId val="30066432"/>
        <c:scaling>
          <c:orientation val="minMax"/>
          <c:max val="0.70000000000000007"/>
          <c:min val="0"/>
        </c:scaling>
        <c:delete val="1"/>
        <c:axPos val="b"/>
        <c:numFmt formatCode="General" sourceLinked="1"/>
        <c:majorTickMark val="out"/>
        <c:minorTickMark val="none"/>
        <c:tickLblPos val="nextTo"/>
        <c:crossAx val="30056640"/>
        <c:crosses val="max"/>
        <c:crossBetween val="between"/>
      </c:valAx>
      <c:catAx>
        <c:axId val="30056640"/>
        <c:scaling>
          <c:orientation val="maxMin"/>
        </c:scaling>
        <c:delete val="1"/>
        <c:axPos val="r"/>
        <c:numFmt formatCode="General" sourceLinked="1"/>
        <c:majorTickMark val="out"/>
        <c:minorTickMark val="none"/>
        <c:tickLblPos val="nextTo"/>
        <c:crossAx val="3006643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7.1368365376196499</c:v>
                </c:pt>
                <c:pt idx="1">
                  <c:v>6.5285182882961497</c:v>
                </c:pt>
                <c:pt idx="2">
                  <c:v>8.0482702585833099</c:v>
                </c:pt>
                <c:pt idx="3">
                  <c:v>8.2920378588154993</c:v>
                </c:pt>
                <c:pt idx="4">
                  <c:v>7.2724770984414304</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0068608"/>
        <c:axId val="30056096"/>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6.8917896750554029</c:v>
                </c:pt>
                <c:pt idx="1">
                  <c:v>6.4910191378491229</c:v>
                </c:pt>
                <c:pt idx="2">
                  <c:v>8.0351844154285956</c:v>
                </c:pt>
                <c:pt idx="3">
                  <c:v>8.2800155179387396</c:v>
                </c:pt>
                <c:pt idx="4">
                  <c:v>7.2684342159199211</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0057728"/>
        <c:axId val="30057184"/>
      </c:barChart>
      <c:catAx>
        <c:axId val="3006860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30056096"/>
        <c:crosses val="autoZero"/>
        <c:auto val="1"/>
        <c:lblAlgn val="ctr"/>
        <c:lblOffset val="200"/>
        <c:noMultiLvlLbl val="0"/>
      </c:catAx>
      <c:valAx>
        <c:axId val="3005609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0068608"/>
        <c:crosses val="autoZero"/>
        <c:crossBetween val="between"/>
      </c:valAx>
      <c:valAx>
        <c:axId val="30057184"/>
        <c:scaling>
          <c:orientation val="minMax"/>
          <c:max val="0.70000000000000007"/>
          <c:min val="0"/>
        </c:scaling>
        <c:delete val="1"/>
        <c:axPos val="b"/>
        <c:numFmt formatCode="General" sourceLinked="1"/>
        <c:majorTickMark val="out"/>
        <c:minorTickMark val="none"/>
        <c:tickLblPos val="nextTo"/>
        <c:crossAx val="30057728"/>
        <c:crosses val="max"/>
        <c:crossBetween val="between"/>
      </c:valAx>
      <c:catAx>
        <c:axId val="30057728"/>
        <c:scaling>
          <c:orientation val="maxMin"/>
        </c:scaling>
        <c:delete val="1"/>
        <c:axPos val="r"/>
        <c:numFmt formatCode="General" sourceLinked="1"/>
        <c:majorTickMark val="out"/>
        <c:minorTickMark val="none"/>
        <c:tickLblPos val="nextTo"/>
        <c:crossAx val="30057184"/>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6487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RLY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North Staffordshire Combined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6759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RLY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North Staffordshire Combined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6198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RLY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North Staffordshire Combined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North Staffordshire Combined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6560762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268340429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891108775"/>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Q37.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Q15. Were you involved as much as you wanted to be in agreeing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75314916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7389762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5286998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3774594472"/>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32544305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93267933"/>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595352326"/>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24778920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493846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797714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4284591138"/>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865124801"/>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33526776"/>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12528193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419457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4898721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011149031"/>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811689965"/>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28007301"/>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29736276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60500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362070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101169212"/>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6444369"/>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25883494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781590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6227258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645988780"/>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2541772"/>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30923149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502633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3707272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428501518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400191100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57187025"/>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37445315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448003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448289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799968972"/>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64146640"/>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17228631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444483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7275011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192353312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416926536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3495789221"/>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506879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28041548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643887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5015171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01166995"/>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34712515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854828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7475298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273393380"/>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791171105"/>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33784100"/>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25911101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755803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7255904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70118737"/>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24215055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91254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3381273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3317714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7985703"/>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1607395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888343"/>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1001989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1475063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4038655"/>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7443014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3182315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96966578"/>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308223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5569708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3089072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1533343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32794756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7072895"/>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67191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6120666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3364066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26824223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901539"/>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90403349"/>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8611990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277</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0325445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26338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78353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63549601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88919678"/>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367136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2781659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0872885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6662311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27773184"/>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77797454"/>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394988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48155706"/>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27235907"/>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1988850"/>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62164261"/>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1880585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02316825"/>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0599760"/>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8570110"/>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27018891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958276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375993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44542695"/>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9496930"/>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428242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3950514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284</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540661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13664512"/>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10684614"/>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North Staffordshire Combined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help: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lang="en-US" sz="1400" b="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Respect and dignity: </a:t>
            </a:r>
            <a:r>
              <a:rPr lang="en-US" sz="1400" b="0" smtClean="0">
                <a:solidFill>
                  <a:prstClr val="black"/>
                </a:solidFill>
                <a:latin typeface="Arial"/>
              </a:rPr>
              <a:t>services users being treated with respect and dignity by NHS mental health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Involvement in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as much as they wanted to be in agreeing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financial advice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Review of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review: </a:t>
            </a:r>
            <a:r>
              <a:rPr lang="en-US" sz="1400" b="0" noProof="0" smtClean="0">
                <a:solidFill>
                  <a:prstClr val="black"/>
                </a:solidFill>
                <a:latin typeface="Arial"/>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Friends/Family involvement: </a:t>
            </a:r>
            <a:r>
              <a:rPr lang="en-US" sz="1400" b="0" smtClean="0">
                <a:solidFill>
                  <a:prstClr val="black"/>
                </a:solidFill>
                <a:latin typeface="Arial"/>
              </a:rPr>
              <a:t>service user's family/someone close to them is involved in their care as much as they like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Who organises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being told who is in charge of organising their care and services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313</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25</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1487929610"/>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10026593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252884973"/>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72518747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96014791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55226257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1881467393"/>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8732</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North Staffordshire Combined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